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60" r:id="rId3"/>
    <p:sldId id="258" r:id="rId4"/>
    <p:sldId id="300" r:id="rId5"/>
    <p:sldId id="301" r:id="rId6"/>
    <p:sldId id="277" r:id="rId7"/>
    <p:sldId id="298" r:id="rId8"/>
    <p:sldId id="303" r:id="rId9"/>
    <p:sldId id="305" r:id="rId10"/>
    <p:sldId id="304" r:id="rId11"/>
    <p:sldId id="322" r:id="rId12"/>
    <p:sldId id="296" r:id="rId13"/>
    <p:sldId id="306" r:id="rId14"/>
    <p:sldId id="308" r:id="rId15"/>
    <p:sldId id="307" r:id="rId16"/>
    <p:sldId id="309" r:id="rId17"/>
    <p:sldId id="323" r:id="rId18"/>
    <p:sldId id="310" r:id="rId19"/>
    <p:sldId id="311" r:id="rId20"/>
    <p:sldId id="312" r:id="rId21"/>
    <p:sldId id="313" r:id="rId22"/>
    <p:sldId id="315" r:id="rId23"/>
    <p:sldId id="316" r:id="rId24"/>
    <p:sldId id="314" r:id="rId25"/>
    <p:sldId id="317" r:id="rId26"/>
    <p:sldId id="318" r:id="rId27"/>
    <p:sldId id="319" r:id="rId28"/>
    <p:sldId id="320" r:id="rId29"/>
    <p:sldId id="321" r:id="rId30"/>
  </p:sldIdLst>
  <p:sldSz cx="9144000" cy="5143500" type="screen16x9"/>
  <p:notesSz cx="6858000" cy="9144000"/>
  <p:embeddedFontLst>
    <p:embeddedFont>
      <p:font typeface="Anton" pitchFamily="2" charset="0"/>
      <p:regular r:id="rId32"/>
    </p:embeddedFont>
    <p:embeddedFont>
      <p:font typeface="Hind" panose="02000000000000000000" pitchFamily="2" charset="0"/>
      <p:regular r:id="rId33"/>
      <p:bold r:id="rId34"/>
    </p:embeddedFont>
    <p:embeddedFont>
      <p:font typeface="Lato" panose="020F0502020204030203" pitchFamily="34" charset="0"/>
      <p:regular r:id="rId35"/>
      <p:bold r:id="rId36"/>
      <p:italic r:id="rId37"/>
      <p:boldItalic r:id="rId38"/>
    </p:embeddedFont>
    <p:embeddedFont>
      <p:font typeface="Livvic" pitchFamily="2" charset="0"/>
      <p:regular r:id="rId39"/>
      <p:bold r:id="rId40"/>
      <p:italic r:id="rId41"/>
      <p:boldItalic r:id="rId42"/>
    </p:embeddedFont>
    <p:embeddedFont>
      <p:font typeface="Nunito Light" pitchFamily="2" charset="0"/>
      <p:regular r:id="rId43"/>
      <p:italic r:id="rId44"/>
    </p:embeddedFont>
    <p:embeddedFont>
      <p:font typeface="Poppins"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Condensed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42E1B-BECB-4859-8B6D-1D6FAADAA929}" v="37" dt="2024-01-20T15:05:47.660"/>
    <p1510:client id="{72226008-7F3B-4B61-9A28-FC239C798EB1}" v="3" dt="2024-01-20T15:27:51.454"/>
    <p1510:client id="{A7534D04-EB23-4257-81BD-F95C6C37F563}" v="123" dt="2024-01-20T15:23:44.304"/>
  </p1510:revLst>
</p1510:revInfo>
</file>

<file path=ppt/tableStyles.xml><?xml version="1.0" encoding="utf-8"?>
<a:tblStyleLst xmlns:a="http://schemas.openxmlformats.org/drawingml/2006/main" def="{A0F42844-B123-4429-9120-87BF75681687}">
  <a:tblStyle styleId="{A0F42844-B123-4429-9120-87BF756816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714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72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5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29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102650" y="1155658"/>
            <a:ext cx="6938700" cy="1890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12912" y="3151061"/>
            <a:ext cx="5052900" cy="364800"/>
          </a:xfrm>
          <a:prstGeom prst="rect">
            <a:avLst/>
          </a:prstGeom>
          <a:solidFill>
            <a:schemeClr val="accent1"/>
          </a:solid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txBox="1">
            <a:spLocks noGrp="1"/>
          </p:cNvSpPr>
          <p:nvPr>
            <p:ph type="title" hasCustomPrompt="1"/>
          </p:nvPr>
        </p:nvSpPr>
        <p:spPr>
          <a:xfrm>
            <a:off x="1740425" y="852750"/>
            <a:ext cx="5663100" cy="115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9" name="Google Shape;49;p11"/>
          <p:cNvSpPr txBox="1">
            <a:spLocks noGrp="1"/>
          </p:cNvSpPr>
          <p:nvPr>
            <p:ph type="subTitle" idx="1"/>
          </p:nvPr>
        </p:nvSpPr>
        <p:spPr>
          <a:xfrm>
            <a:off x="1740425" y="2083875"/>
            <a:ext cx="5663100" cy="364800"/>
          </a:xfrm>
          <a:prstGeom prst="rect">
            <a:avLst/>
          </a:prstGeom>
          <a:solidFill>
            <a:schemeClr val="accent1"/>
          </a:solidFill>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1"/>
        <p:cNvGrpSpPr/>
        <p:nvPr/>
      </p:nvGrpSpPr>
      <p:grpSpPr>
        <a:xfrm>
          <a:off x="0" y="0"/>
          <a:ext cx="0" cy="0"/>
          <a:chOff x="0" y="0"/>
          <a:chExt cx="0" cy="0"/>
        </a:xfrm>
      </p:grpSpPr>
      <p:sp>
        <p:nvSpPr>
          <p:cNvPr id="52" name="Google Shape;52;p13"/>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54" name="Google Shape;54;p13"/>
          <p:cNvSpPr txBox="1">
            <a:spLocks noGrp="1"/>
          </p:cNvSpPr>
          <p:nvPr>
            <p:ph type="subTitle" idx="1"/>
          </p:nvPr>
        </p:nvSpPr>
        <p:spPr>
          <a:xfrm>
            <a:off x="2251763" y="1925490"/>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2" hasCustomPrompt="1"/>
          </p:nvPr>
        </p:nvSpPr>
        <p:spPr>
          <a:xfrm>
            <a:off x="1215325" y="1638490"/>
            <a:ext cx="960300" cy="789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4800"/>
              <a:buNone/>
              <a:defRPr sz="4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6" name="Google Shape;56;p13"/>
          <p:cNvSpPr txBox="1">
            <a:spLocks noGrp="1"/>
          </p:cNvSpPr>
          <p:nvPr>
            <p:ph type="subTitle" idx="3"/>
          </p:nvPr>
        </p:nvSpPr>
        <p:spPr>
          <a:xfrm>
            <a:off x="5784498" y="1925499"/>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title" idx="4" hasCustomPrompt="1"/>
          </p:nvPr>
        </p:nvSpPr>
        <p:spPr>
          <a:xfrm>
            <a:off x="4748073" y="1638400"/>
            <a:ext cx="960300" cy="789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4800"/>
              <a:buNone/>
              <a:defRPr sz="4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8" name="Google Shape;58;p13"/>
          <p:cNvSpPr txBox="1">
            <a:spLocks noGrp="1"/>
          </p:cNvSpPr>
          <p:nvPr>
            <p:ph type="subTitle" idx="5"/>
          </p:nvPr>
        </p:nvSpPr>
        <p:spPr>
          <a:xfrm>
            <a:off x="2251763" y="3510599"/>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6" hasCustomPrompt="1"/>
          </p:nvPr>
        </p:nvSpPr>
        <p:spPr>
          <a:xfrm>
            <a:off x="1215325" y="3223502"/>
            <a:ext cx="960300" cy="789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4800"/>
              <a:buNone/>
              <a:defRPr sz="4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0" name="Google Shape;60;p13"/>
          <p:cNvSpPr txBox="1">
            <a:spLocks noGrp="1"/>
          </p:cNvSpPr>
          <p:nvPr>
            <p:ph type="subTitle" idx="7"/>
          </p:nvPr>
        </p:nvSpPr>
        <p:spPr>
          <a:xfrm>
            <a:off x="5784475" y="3510601"/>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8" hasCustomPrompt="1"/>
          </p:nvPr>
        </p:nvSpPr>
        <p:spPr>
          <a:xfrm>
            <a:off x="4748075" y="3223539"/>
            <a:ext cx="960300" cy="789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4800"/>
              <a:buNone/>
              <a:defRPr sz="4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2" name="Google Shape;62;p13"/>
          <p:cNvSpPr txBox="1">
            <a:spLocks noGrp="1"/>
          </p:cNvSpPr>
          <p:nvPr>
            <p:ph type="subTitle" idx="9"/>
          </p:nvPr>
        </p:nvSpPr>
        <p:spPr>
          <a:xfrm>
            <a:off x="2251775" y="1638400"/>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3"/>
          <p:cNvSpPr txBox="1">
            <a:spLocks noGrp="1"/>
          </p:cNvSpPr>
          <p:nvPr>
            <p:ph type="subTitle" idx="13"/>
          </p:nvPr>
        </p:nvSpPr>
        <p:spPr>
          <a:xfrm>
            <a:off x="5784452" y="1638400"/>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3"/>
          <p:cNvSpPr txBox="1">
            <a:spLocks noGrp="1"/>
          </p:cNvSpPr>
          <p:nvPr>
            <p:ph type="subTitle" idx="14"/>
          </p:nvPr>
        </p:nvSpPr>
        <p:spPr>
          <a:xfrm>
            <a:off x="2251900" y="3223500"/>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3"/>
          <p:cNvSpPr txBox="1">
            <a:spLocks noGrp="1"/>
          </p:cNvSpPr>
          <p:nvPr>
            <p:ph type="subTitle" idx="15"/>
          </p:nvPr>
        </p:nvSpPr>
        <p:spPr>
          <a:xfrm>
            <a:off x="5784577" y="3223500"/>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66"/>
        <p:cNvGrpSpPr/>
        <p:nvPr/>
      </p:nvGrpSpPr>
      <p:grpSpPr>
        <a:xfrm>
          <a:off x="0" y="0"/>
          <a:ext cx="0" cy="0"/>
          <a:chOff x="0" y="0"/>
          <a:chExt cx="0" cy="0"/>
        </a:xfrm>
      </p:grpSpPr>
      <p:sp>
        <p:nvSpPr>
          <p:cNvPr id="67" name="Google Shape;67;p14"/>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785750" y="1878225"/>
            <a:ext cx="3420600" cy="59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69" name="Google Shape;69;p14"/>
          <p:cNvSpPr txBox="1">
            <a:spLocks noGrp="1"/>
          </p:cNvSpPr>
          <p:nvPr>
            <p:ph type="subTitle" idx="1"/>
          </p:nvPr>
        </p:nvSpPr>
        <p:spPr>
          <a:xfrm>
            <a:off x="785750" y="2439087"/>
            <a:ext cx="3420600" cy="82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70"/>
        <p:cNvGrpSpPr/>
        <p:nvPr/>
      </p:nvGrpSpPr>
      <p:grpSpPr>
        <a:xfrm>
          <a:off x="0" y="0"/>
          <a:ext cx="0" cy="0"/>
          <a:chOff x="0" y="0"/>
          <a:chExt cx="0" cy="0"/>
        </a:xfrm>
      </p:grpSpPr>
      <p:sp>
        <p:nvSpPr>
          <p:cNvPr id="71" name="Google Shape;71;p15"/>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body" idx="1"/>
          </p:nvPr>
        </p:nvSpPr>
        <p:spPr>
          <a:xfrm>
            <a:off x="720000" y="1152475"/>
            <a:ext cx="5691000" cy="1774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CUSTOM_11_1">
    <p:spTree>
      <p:nvGrpSpPr>
        <p:cNvPr id="1" name="Shape 74"/>
        <p:cNvGrpSpPr/>
        <p:nvPr/>
      </p:nvGrpSpPr>
      <p:grpSpPr>
        <a:xfrm>
          <a:off x="0" y="0"/>
          <a:ext cx="0" cy="0"/>
          <a:chOff x="0" y="0"/>
          <a:chExt cx="0" cy="0"/>
        </a:xfrm>
      </p:grpSpPr>
      <p:sp>
        <p:nvSpPr>
          <p:cNvPr id="75" name="Google Shape;75;p16"/>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6"/>
          <p:cNvSpPr txBox="1">
            <a:spLocks noGrp="1"/>
          </p:cNvSpPr>
          <p:nvPr>
            <p:ph type="subTitle" idx="1"/>
          </p:nvPr>
        </p:nvSpPr>
        <p:spPr>
          <a:xfrm>
            <a:off x="1098912" y="1570175"/>
            <a:ext cx="34731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8" name="Google Shape;78;p16"/>
          <p:cNvSpPr txBox="1">
            <a:spLocks noGrp="1"/>
          </p:cNvSpPr>
          <p:nvPr>
            <p:ph type="subTitle" idx="2"/>
          </p:nvPr>
        </p:nvSpPr>
        <p:spPr>
          <a:xfrm>
            <a:off x="4571998" y="1570175"/>
            <a:ext cx="34731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79" name="Google Shape;79;p16"/>
          <p:cNvGrpSpPr/>
          <p:nvPr/>
        </p:nvGrpSpPr>
        <p:grpSpPr>
          <a:xfrm>
            <a:off x="567613" y="1344243"/>
            <a:ext cx="196867" cy="2815739"/>
            <a:chOff x="-3694875" y="1165909"/>
            <a:chExt cx="196867" cy="2815739"/>
          </a:xfrm>
        </p:grpSpPr>
        <p:sp>
          <p:nvSpPr>
            <p:cNvPr id="80" name="Google Shape;80;p16"/>
            <p:cNvSpPr/>
            <p:nvPr/>
          </p:nvSpPr>
          <p:spPr>
            <a:xfrm>
              <a:off x="-3694875" y="1165909"/>
              <a:ext cx="196867" cy="181104"/>
            </a:xfrm>
            <a:custGeom>
              <a:avLst/>
              <a:gdLst/>
              <a:ahLst/>
              <a:cxnLst/>
              <a:rect l="l" t="t" r="r" b="b"/>
              <a:pathLst>
                <a:path w="14537" h="13373" extrusionOk="0">
                  <a:moveTo>
                    <a:pt x="0" y="0"/>
                  </a:moveTo>
                  <a:lnTo>
                    <a:pt x="0" y="13372"/>
                  </a:lnTo>
                  <a:lnTo>
                    <a:pt x="4311" y="13372"/>
                  </a:lnTo>
                  <a:lnTo>
                    <a:pt x="4311" y="10352"/>
                  </a:lnTo>
                  <a:lnTo>
                    <a:pt x="6545" y="8495"/>
                  </a:lnTo>
                  <a:lnTo>
                    <a:pt x="9439" y="13372"/>
                  </a:lnTo>
                  <a:lnTo>
                    <a:pt x="14536" y="13372"/>
                  </a:lnTo>
                  <a:lnTo>
                    <a:pt x="9565" y="5506"/>
                  </a:lnTo>
                  <a:lnTo>
                    <a:pt x="14411" y="0"/>
                  </a:lnTo>
                  <a:lnTo>
                    <a:pt x="9030" y="0"/>
                  </a:lnTo>
                  <a:lnTo>
                    <a:pt x="4311" y="5758"/>
                  </a:lnTo>
                  <a:lnTo>
                    <a:pt x="4311"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3666537" y="1732202"/>
              <a:ext cx="140192" cy="145311"/>
            </a:xfrm>
            <a:custGeom>
              <a:avLst/>
              <a:gdLst/>
              <a:ahLst/>
              <a:cxnLst/>
              <a:rect l="l" t="t" r="r" b="b"/>
              <a:pathLst>
                <a:path w="10352" h="10730" extrusionOk="0">
                  <a:moveTo>
                    <a:pt x="5381" y="1"/>
                  </a:moveTo>
                  <a:cubicBezTo>
                    <a:pt x="1825" y="1"/>
                    <a:pt x="0" y="1826"/>
                    <a:pt x="0" y="5381"/>
                  </a:cubicBezTo>
                  <a:cubicBezTo>
                    <a:pt x="0" y="8905"/>
                    <a:pt x="1825" y="10730"/>
                    <a:pt x="5381" y="10730"/>
                  </a:cubicBezTo>
                  <a:cubicBezTo>
                    <a:pt x="8527" y="10730"/>
                    <a:pt x="10352" y="9157"/>
                    <a:pt x="10352" y="6293"/>
                  </a:cubicBezTo>
                  <a:lnTo>
                    <a:pt x="7331" y="6293"/>
                  </a:lnTo>
                  <a:cubicBezTo>
                    <a:pt x="7331" y="7458"/>
                    <a:pt x="6671" y="8244"/>
                    <a:pt x="5381" y="8244"/>
                  </a:cubicBezTo>
                  <a:cubicBezTo>
                    <a:pt x="3933" y="8244"/>
                    <a:pt x="3398" y="7206"/>
                    <a:pt x="3398" y="5759"/>
                  </a:cubicBezTo>
                  <a:lnTo>
                    <a:pt x="3398" y="4846"/>
                  </a:lnTo>
                  <a:cubicBezTo>
                    <a:pt x="3398" y="3399"/>
                    <a:pt x="3933" y="2486"/>
                    <a:pt x="5381" y="2486"/>
                  </a:cubicBezTo>
                  <a:cubicBezTo>
                    <a:pt x="6545" y="2486"/>
                    <a:pt x="7206" y="3273"/>
                    <a:pt x="7206" y="4437"/>
                  </a:cubicBezTo>
                  <a:lnTo>
                    <a:pt x="10352" y="4437"/>
                  </a:lnTo>
                  <a:cubicBezTo>
                    <a:pt x="10352" y="1448"/>
                    <a:pt x="8370" y="1"/>
                    <a:pt x="5381"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3652479" y="2241831"/>
              <a:ext cx="112078" cy="106539"/>
            </a:xfrm>
            <a:custGeom>
              <a:avLst/>
              <a:gdLst/>
              <a:ahLst/>
              <a:cxnLst/>
              <a:rect l="l" t="t" r="r" b="b"/>
              <a:pathLst>
                <a:path w="8276" h="7867" extrusionOk="0">
                  <a:moveTo>
                    <a:pt x="4059" y="1825"/>
                  </a:moveTo>
                  <a:cubicBezTo>
                    <a:pt x="5129" y="1825"/>
                    <a:pt x="5632" y="2486"/>
                    <a:pt x="5632" y="3525"/>
                  </a:cubicBezTo>
                  <a:lnTo>
                    <a:pt x="5632" y="4185"/>
                  </a:lnTo>
                  <a:cubicBezTo>
                    <a:pt x="5632" y="5224"/>
                    <a:pt x="5129" y="6010"/>
                    <a:pt x="4059" y="6010"/>
                  </a:cubicBezTo>
                  <a:cubicBezTo>
                    <a:pt x="3021" y="6010"/>
                    <a:pt x="2486" y="5224"/>
                    <a:pt x="2486" y="4185"/>
                  </a:cubicBezTo>
                  <a:lnTo>
                    <a:pt x="2486" y="3525"/>
                  </a:lnTo>
                  <a:cubicBezTo>
                    <a:pt x="2486" y="2486"/>
                    <a:pt x="3021" y="1825"/>
                    <a:pt x="4059" y="1825"/>
                  </a:cubicBezTo>
                  <a:close/>
                  <a:moveTo>
                    <a:pt x="4059" y="1"/>
                  </a:moveTo>
                  <a:cubicBezTo>
                    <a:pt x="1447" y="1"/>
                    <a:pt x="0" y="1291"/>
                    <a:pt x="0" y="3934"/>
                  </a:cubicBezTo>
                  <a:cubicBezTo>
                    <a:pt x="0" y="6545"/>
                    <a:pt x="1447" y="7867"/>
                    <a:pt x="4059" y="7867"/>
                  </a:cubicBezTo>
                  <a:cubicBezTo>
                    <a:pt x="6702" y="7867"/>
                    <a:pt x="8275" y="6545"/>
                    <a:pt x="8275" y="3934"/>
                  </a:cubicBezTo>
                  <a:cubicBezTo>
                    <a:pt x="8275" y="1291"/>
                    <a:pt x="6702" y="1"/>
                    <a:pt x="405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3639058" y="2600188"/>
              <a:ext cx="85236" cy="85236"/>
            </a:xfrm>
            <a:custGeom>
              <a:avLst/>
              <a:gdLst/>
              <a:ahLst/>
              <a:cxnLst/>
              <a:rect l="l" t="t" r="r" b="b"/>
              <a:pathLst>
                <a:path w="6294" h="6294" extrusionOk="0">
                  <a:moveTo>
                    <a:pt x="3399" y="1448"/>
                  </a:moveTo>
                  <a:cubicBezTo>
                    <a:pt x="3682" y="1448"/>
                    <a:pt x="3934" y="1700"/>
                    <a:pt x="3934" y="2109"/>
                  </a:cubicBezTo>
                  <a:cubicBezTo>
                    <a:pt x="3934" y="2361"/>
                    <a:pt x="3682" y="2644"/>
                    <a:pt x="3399" y="2644"/>
                  </a:cubicBezTo>
                  <a:lnTo>
                    <a:pt x="2109" y="2644"/>
                  </a:lnTo>
                  <a:lnTo>
                    <a:pt x="2109" y="1448"/>
                  </a:lnTo>
                  <a:close/>
                  <a:moveTo>
                    <a:pt x="1" y="1"/>
                  </a:moveTo>
                  <a:lnTo>
                    <a:pt x="1" y="6294"/>
                  </a:lnTo>
                  <a:lnTo>
                    <a:pt x="2109" y="6294"/>
                  </a:lnTo>
                  <a:lnTo>
                    <a:pt x="2109" y="4060"/>
                  </a:lnTo>
                  <a:lnTo>
                    <a:pt x="2895" y="4060"/>
                  </a:lnTo>
                  <a:lnTo>
                    <a:pt x="3934" y="6294"/>
                  </a:lnTo>
                  <a:lnTo>
                    <a:pt x="6294" y="6294"/>
                  </a:lnTo>
                  <a:lnTo>
                    <a:pt x="4846" y="3682"/>
                  </a:lnTo>
                  <a:cubicBezTo>
                    <a:pt x="5633" y="3430"/>
                    <a:pt x="6042" y="2770"/>
                    <a:pt x="6042" y="1983"/>
                  </a:cubicBezTo>
                  <a:cubicBezTo>
                    <a:pt x="6042" y="913"/>
                    <a:pt x="5381" y="1"/>
                    <a:pt x="393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3633729" y="2957271"/>
              <a:ext cx="74579" cy="81404"/>
            </a:xfrm>
            <a:custGeom>
              <a:avLst/>
              <a:gdLst/>
              <a:ahLst/>
              <a:cxnLst/>
              <a:rect l="l" t="t" r="r" b="b"/>
              <a:pathLst>
                <a:path w="5507" h="6011" extrusionOk="0">
                  <a:moveTo>
                    <a:pt x="2769" y="1"/>
                  </a:moveTo>
                  <a:cubicBezTo>
                    <a:pt x="1322" y="1"/>
                    <a:pt x="157" y="504"/>
                    <a:pt x="157" y="1825"/>
                  </a:cubicBezTo>
                  <a:cubicBezTo>
                    <a:pt x="157" y="4185"/>
                    <a:pt x="3556" y="3525"/>
                    <a:pt x="3556" y="4311"/>
                  </a:cubicBezTo>
                  <a:cubicBezTo>
                    <a:pt x="3556" y="4720"/>
                    <a:pt x="3021" y="4720"/>
                    <a:pt x="2769" y="4720"/>
                  </a:cubicBezTo>
                  <a:cubicBezTo>
                    <a:pt x="2108" y="4720"/>
                    <a:pt x="1856" y="4594"/>
                    <a:pt x="1856" y="3934"/>
                  </a:cubicBezTo>
                  <a:lnTo>
                    <a:pt x="0" y="3934"/>
                  </a:lnTo>
                  <a:cubicBezTo>
                    <a:pt x="0" y="5633"/>
                    <a:pt x="1322" y="6010"/>
                    <a:pt x="2895" y="6010"/>
                  </a:cubicBezTo>
                  <a:cubicBezTo>
                    <a:pt x="4342" y="6010"/>
                    <a:pt x="5506" y="5507"/>
                    <a:pt x="5506" y="4059"/>
                  </a:cubicBezTo>
                  <a:cubicBezTo>
                    <a:pt x="5380" y="1825"/>
                    <a:pt x="1982" y="2486"/>
                    <a:pt x="1982" y="1700"/>
                  </a:cubicBezTo>
                  <a:cubicBezTo>
                    <a:pt x="1982" y="1448"/>
                    <a:pt x="2234" y="1291"/>
                    <a:pt x="2769" y="1291"/>
                  </a:cubicBezTo>
                  <a:cubicBezTo>
                    <a:pt x="3304" y="1291"/>
                    <a:pt x="3556" y="1574"/>
                    <a:pt x="3556" y="1825"/>
                  </a:cubicBezTo>
                  <a:lnTo>
                    <a:pt x="3556" y="1951"/>
                  </a:lnTo>
                  <a:lnTo>
                    <a:pt x="5255" y="1951"/>
                  </a:lnTo>
                  <a:lnTo>
                    <a:pt x="5255" y="1825"/>
                  </a:lnTo>
                  <a:cubicBezTo>
                    <a:pt x="5255" y="504"/>
                    <a:pt x="4090" y="1"/>
                    <a:pt x="276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3625637" y="3285806"/>
              <a:ext cx="58395" cy="58382"/>
            </a:xfrm>
            <a:custGeom>
              <a:avLst/>
              <a:gdLst/>
              <a:ahLst/>
              <a:cxnLst/>
              <a:rect l="l" t="t" r="r" b="b"/>
              <a:pathLst>
                <a:path w="4312" h="4311" extrusionOk="0">
                  <a:moveTo>
                    <a:pt x="1" y="0"/>
                  </a:moveTo>
                  <a:lnTo>
                    <a:pt x="1" y="4311"/>
                  </a:lnTo>
                  <a:lnTo>
                    <a:pt x="1416" y="4311"/>
                  </a:lnTo>
                  <a:lnTo>
                    <a:pt x="1416" y="2612"/>
                  </a:lnTo>
                  <a:lnTo>
                    <a:pt x="2990" y="2612"/>
                  </a:lnTo>
                  <a:lnTo>
                    <a:pt x="2990" y="4311"/>
                  </a:lnTo>
                  <a:lnTo>
                    <a:pt x="4311" y="4311"/>
                  </a:lnTo>
                  <a:lnTo>
                    <a:pt x="4311" y="0"/>
                  </a:lnTo>
                  <a:lnTo>
                    <a:pt x="2990" y="0"/>
                  </a:lnTo>
                  <a:lnTo>
                    <a:pt x="2990" y="1573"/>
                  </a:lnTo>
                  <a:lnTo>
                    <a:pt x="1416" y="1573"/>
                  </a:lnTo>
                  <a:lnTo>
                    <a:pt x="141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624994" y="3541467"/>
              <a:ext cx="57109" cy="56689"/>
            </a:xfrm>
            <a:custGeom>
              <a:avLst/>
              <a:gdLst/>
              <a:ahLst/>
              <a:cxnLst/>
              <a:rect l="l" t="t" r="r" b="b"/>
              <a:pathLst>
                <a:path w="4217" h="4186" extrusionOk="0">
                  <a:moveTo>
                    <a:pt x="0" y="1"/>
                  </a:moveTo>
                  <a:lnTo>
                    <a:pt x="0" y="4185"/>
                  </a:lnTo>
                  <a:lnTo>
                    <a:pt x="1322" y="4185"/>
                  </a:lnTo>
                  <a:lnTo>
                    <a:pt x="1322" y="2077"/>
                  </a:lnTo>
                  <a:lnTo>
                    <a:pt x="3021" y="4185"/>
                  </a:lnTo>
                  <a:lnTo>
                    <a:pt x="4216" y="4185"/>
                  </a:lnTo>
                  <a:lnTo>
                    <a:pt x="4216" y="1"/>
                  </a:lnTo>
                  <a:lnTo>
                    <a:pt x="2895" y="1"/>
                  </a:lnTo>
                  <a:lnTo>
                    <a:pt x="2895" y="2077"/>
                  </a:lnTo>
                  <a:lnTo>
                    <a:pt x="1196"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3621161" y="3757936"/>
              <a:ext cx="49444" cy="49863"/>
            </a:xfrm>
            <a:custGeom>
              <a:avLst/>
              <a:gdLst/>
              <a:ahLst/>
              <a:cxnLst/>
              <a:rect l="l" t="t" r="r" b="b"/>
              <a:pathLst>
                <a:path w="3651" h="3682" extrusionOk="0">
                  <a:moveTo>
                    <a:pt x="1" y="0"/>
                  </a:moveTo>
                  <a:lnTo>
                    <a:pt x="1" y="3682"/>
                  </a:lnTo>
                  <a:lnTo>
                    <a:pt x="1165" y="3682"/>
                  </a:lnTo>
                  <a:lnTo>
                    <a:pt x="1165" y="1951"/>
                  </a:lnTo>
                  <a:lnTo>
                    <a:pt x="2738" y="3682"/>
                  </a:lnTo>
                  <a:lnTo>
                    <a:pt x="3651" y="3682"/>
                  </a:lnTo>
                  <a:lnTo>
                    <a:pt x="3651" y="0"/>
                  </a:lnTo>
                  <a:lnTo>
                    <a:pt x="2612" y="0"/>
                  </a:lnTo>
                  <a:lnTo>
                    <a:pt x="2612" y="1825"/>
                  </a:lnTo>
                  <a:lnTo>
                    <a:pt x="1039"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3618602" y="3935617"/>
              <a:ext cx="44325" cy="46031"/>
            </a:xfrm>
            <a:custGeom>
              <a:avLst/>
              <a:gdLst/>
              <a:ahLst/>
              <a:cxnLst/>
              <a:rect l="l" t="t" r="r" b="b"/>
              <a:pathLst>
                <a:path w="3273" h="3399" extrusionOk="0">
                  <a:moveTo>
                    <a:pt x="126" y="1"/>
                  </a:moveTo>
                  <a:lnTo>
                    <a:pt x="126" y="787"/>
                  </a:lnTo>
                  <a:lnTo>
                    <a:pt x="1573" y="787"/>
                  </a:lnTo>
                  <a:lnTo>
                    <a:pt x="0" y="2990"/>
                  </a:lnTo>
                  <a:lnTo>
                    <a:pt x="0" y="3399"/>
                  </a:lnTo>
                  <a:lnTo>
                    <a:pt x="3272" y="3399"/>
                  </a:lnTo>
                  <a:lnTo>
                    <a:pt x="3272" y="2612"/>
                  </a:lnTo>
                  <a:lnTo>
                    <a:pt x="1699" y="2612"/>
                  </a:lnTo>
                  <a:lnTo>
                    <a:pt x="3147" y="378"/>
                  </a:lnTo>
                  <a:lnTo>
                    <a:pt x="3147"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6"/>
          <p:cNvGrpSpPr/>
          <p:nvPr/>
        </p:nvGrpSpPr>
        <p:grpSpPr>
          <a:xfrm>
            <a:off x="8379519" y="1342309"/>
            <a:ext cx="196881" cy="2819585"/>
            <a:chOff x="-3030156" y="1162063"/>
            <a:chExt cx="196881" cy="2819585"/>
          </a:xfrm>
        </p:grpSpPr>
        <p:sp>
          <p:nvSpPr>
            <p:cNvPr id="90" name="Google Shape;90;p16"/>
            <p:cNvSpPr/>
            <p:nvPr/>
          </p:nvSpPr>
          <p:spPr>
            <a:xfrm>
              <a:off x="-3030156" y="1162063"/>
              <a:ext cx="196881" cy="188349"/>
            </a:xfrm>
            <a:custGeom>
              <a:avLst/>
              <a:gdLst/>
              <a:ahLst/>
              <a:cxnLst/>
              <a:rect l="l" t="t" r="r" b="b"/>
              <a:pathLst>
                <a:path w="14538" h="13908" extrusionOk="0">
                  <a:moveTo>
                    <a:pt x="7206" y="3273"/>
                  </a:moveTo>
                  <a:cubicBezTo>
                    <a:pt x="9157" y="3273"/>
                    <a:pt x="10101" y="4469"/>
                    <a:pt x="10101" y="6294"/>
                  </a:cubicBezTo>
                  <a:lnTo>
                    <a:pt x="10101" y="7615"/>
                  </a:lnTo>
                  <a:cubicBezTo>
                    <a:pt x="10101" y="9440"/>
                    <a:pt x="9157" y="10636"/>
                    <a:pt x="7206" y="10636"/>
                  </a:cubicBezTo>
                  <a:cubicBezTo>
                    <a:pt x="5381" y="10636"/>
                    <a:pt x="4437" y="9440"/>
                    <a:pt x="4437" y="7615"/>
                  </a:cubicBezTo>
                  <a:lnTo>
                    <a:pt x="4437" y="6294"/>
                  </a:lnTo>
                  <a:cubicBezTo>
                    <a:pt x="4437" y="4469"/>
                    <a:pt x="5381" y="3273"/>
                    <a:pt x="7206" y="3273"/>
                  </a:cubicBezTo>
                  <a:close/>
                  <a:moveTo>
                    <a:pt x="7206" y="1"/>
                  </a:moveTo>
                  <a:cubicBezTo>
                    <a:pt x="2612" y="1"/>
                    <a:pt x="1" y="2361"/>
                    <a:pt x="1" y="6954"/>
                  </a:cubicBezTo>
                  <a:cubicBezTo>
                    <a:pt x="1" y="11548"/>
                    <a:pt x="2612" y="13908"/>
                    <a:pt x="7206" y="13908"/>
                  </a:cubicBezTo>
                  <a:cubicBezTo>
                    <a:pt x="11800" y="13908"/>
                    <a:pt x="14537" y="11548"/>
                    <a:pt x="14537" y="6954"/>
                  </a:cubicBezTo>
                  <a:cubicBezTo>
                    <a:pt x="14537" y="2361"/>
                    <a:pt x="11800" y="1"/>
                    <a:pt x="720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2999259" y="1733908"/>
              <a:ext cx="135086" cy="140206"/>
            </a:xfrm>
            <a:custGeom>
              <a:avLst/>
              <a:gdLst/>
              <a:ahLst/>
              <a:cxnLst/>
              <a:rect l="l" t="t" r="r" b="b"/>
              <a:pathLst>
                <a:path w="9975" h="10353" extrusionOk="0">
                  <a:moveTo>
                    <a:pt x="4468" y="2486"/>
                  </a:moveTo>
                  <a:cubicBezTo>
                    <a:pt x="5916" y="2486"/>
                    <a:pt x="6576" y="3273"/>
                    <a:pt x="6576" y="4720"/>
                  </a:cubicBezTo>
                  <a:lnTo>
                    <a:pt x="6576" y="5633"/>
                  </a:lnTo>
                  <a:cubicBezTo>
                    <a:pt x="6576" y="7080"/>
                    <a:pt x="5916" y="7866"/>
                    <a:pt x="4468" y="7866"/>
                  </a:cubicBezTo>
                  <a:lnTo>
                    <a:pt x="3273" y="7866"/>
                  </a:lnTo>
                  <a:lnTo>
                    <a:pt x="3273" y="2486"/>
                  </a:lnTo>
                  <a:close/>
                  <a:moveTo>
                    <a:pt x="0" y="0"/>
                  </a:moveTo>
                  <a:lnTo>
                    <a:pt x="0" y="10352"/>
                  </a:lnTo>
                  <a:lnTo>
                    <a:pt x="4468" y="10352"/>
                  </a:lnTo>
                  <a:cubicBezTo>
                    <a:pt x="7992" y="10352"/>
                    <a:pt x="9974" y="8779"/>
                    <a:pt x="9974" y="5255"/>
                  </a:cubicBezTo>
                  <a:cubicBezTo>
                    <a:pt x="9974" y="1700"/>
                    <a:pt x="7992" y="0"/>
                    <a:pt x="4468"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2983069" y="2243538"/>
              <a:ext cx="102706" cy="102706"/>
            </a:xfrm>
            <a:custGeom>
              <a:avLst/>
              <a:gdLst/>
              <a:ahLst/>
              <a:cxnLst/>
              <a:rect l="l" t="t" r="r" b="b"/>
              <a:pathLst>
                <a:path w="7584" h="7584" extrusionOk="0">
                  <a:moveTo>
                    <a:pt x="0" y="0"/>
                  </a:moveTo>
                  <a:lnTo>
                    <a:pt x="0" y="7583"/>
                  </a:lnTo>
                  <a:lnTo>
                    <a:pt x="2486" y="7583"/>
                  </a:lnTo>
                  <a:lnTo>
                    <a:pt x="2486" y="4720"/>
                  </a:lnTo>
                  <a:lnTo>
                    <a:pt x="5098" y="4720"/>
                  </a:lnTo>
                  <a:lnTo>
                    <a:pt x="5098" y="7583"/>
                  </a:lnTo>
                  <a:lnTo>
                    <a:pt x="7583" y="7583"/>
                  </a:lnTo>
                  <a:lnTo>
                    <a:pt x="7583" y="0"/>
                  </a:lnTo>
                  <a:lnTo>
                    <a:pt x="5098" y="0"/>
                  </a:lnTo>
                  <a:lnTo>
                    <a:pt x="5098" y="2738"/>
                  </a:lnTo>
                  <a:lnTo>
                    <a:pt x="2486" y="2738"/>
                  </a:lnTo>
                  <a:lnTo>
                    <a:pt x="248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2974334" y="2600188"/>
              <a:ext cx="85236" cy="85236"/>
            </a:xfrm>
            <a:custGeom>
              <a:avLst/>
              <a:gdLst/>
              <a:ahLst/>
              <a:cxnLst/>
              <a:rect l="l" t="t" r="r" b="b"/>
              <a:pathLst>
                <a:path w="6294" h="6294" extrusionOk="0">
                  <a:moveTo>
                    <a:pt x="1" y="1"/>
                  </a:moveTo>
                  <a:lnTo>
                    <a:pt x="1" y="6294"/>
                  </a:lnTo>
                  <a:lnTo>
                    <a:pt x="2109" y="6294"/>
                  </a:lnTo>
                  <a:lnTo>
                    <a:pt x="2109" y="3934"/>
                  </a:lnTo>
                  <a:lnTo>
                    <a:pt x="4343" y="3934"/>
                  </a:lnTo>
                  <a:lnTo>
                    <a:pt x="4343" y="6294"/>
                  </a:lnTo>
                  <a:lnTo>
                    <a:pt x="6293" y="6294"/>
                  </a:lnTo>
                  <a:lnTo>
                    <a:pt x="6293" y="1"/>
                  </a:lnTo>
                  <a:lnTo>
                    <a:pt x="4343" y="1"/>
                  </a:lnTo>
                  <a:lnTo>
                    <a:pt x="4343" y="2361"/>
                  </a:lnTo>
                  <a:lnTo>
                    <a:pt x="2109" y="2361"/>
                  </a:lnTo>
                  <a:lnTo>
                    <a:pt x="2109"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2970712" y="2958978"/>
              <a:ext cx="77991" cy="77991"/>
            </a:xfrm>
            <a:custGeom>
              <a:avLst/>
              <a:gdLst/>
              <a:ahLst/>
              <a:cxnLst/>
              <a:rect l="l" t="t" r="r" b="b"/>
              <a:pathLst>
                <a:path w="5759" h="5759" extrusionOk="0">
                  <a:moveTo>
                    <a:pt x="3147" y="1322"/>
                  </a:moveTo>
                  <a:cubicBezTo>
                    <a:pt x="3399" y="1322"/>
                    <a:pt x="3650" y="1574"/>
                    <a:pt x="3650" y="1825"/>
                  </a:cubicBezTo>
                  <a:cubicBezTo>
                    <a:pt x="3650" y="2108"/>
                    <a:pt x="3399" y="2360"/>
                    <a:pt x="3147" y="2360"/>
                  </a:cubicBezTo>
                  <a:lnTo>
                    <a:pt x="1951" y="2360"/>
                  </a:lnTo>
                  <a:lnTo>
                    <a:pt x="1951" y="1322"/>
                  </a:lnTo>
                  <a:close/>
                  <a:moveTo>
                    <a:pt x="1" y="0"/>
                  </a:moveTo>
                  <a:lnTo>
                    <a:pt x="1" y="5758"/>
                  </a:lnTo>
                  <a:lnTo>
                    <a:pt x="1951" y="5758"/>
                  </a:lnTo>
                  <a:lnTo>
                    <a:pt x="1951" y="3682"/>
                  </a:lnTo>
                  <a:lnTo>
                    <a:pt x="2612" y="3682"/>
                  </a:lnTo>
                  <a:lnTo>
                    <a:pt x="3650" y="5758"/>
                  </a:lnTo>
                  <a:lnTo>
                    <a:pt x="5759" y="5758"/>
                  </a:lnTo>
                  <a:lnTo>
                    <a:pt x="4437" y="3399"/>
                  </a:lnTo>
                  <a:cubicBezTo>
                    <a:pt x="5224" y="3147"/>
                    <a:pt x="5507" y="2486"/>
                    <a:pt x="5507" y="1699"/>
                  </a:cubicBezTo>
                  <a:cubicBezTo>
                    <a:pt x="5507" y="787"/>
                    <a:pt x="4846" y="0"/>
                    <a:pt x="352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2960060" y="3285806"/>
              <a:ext cx="56689" cy="58382"/>
            </a:xfrm>
            <a:custGeom>
              <a:avLst/>
              <a:gdLst/>
              <a:ahLst/>
              <a:cxnLst/>
              <a:rect l="l" t="t" r="r" b="b"/>
              <a:pathLst>
                <a:path w="4186" h="4311" extrusionOk="0">
                  <a:moveTo>
                    <a:pt x="1826" y="1039"/>
                  </a:moveTo>
                  <a:cubicBezTo>
                    <a:pt x="2486" y="1039"/>
                    <a:pt x="2738" y="1290"/>
                    <a:pt x="2738" y="1951"/>
                  </a:cubicBezTo>
                  <a:lnTo>
                    <a:pt x="2738" y="2360"/>
                  </a:lnTo>
                  <a:cubicBezTo>
                    <a:pt x="2738" y="2863"/>
                    <a:pt x="2486" y="3273"/>
                    <a:pt x="1826" y="3273"/>
                  </a:cubicBezTo>
                  <a:lnTo>
                    <a:pt x="1416" y="3273"/>
                  </a:lnTo>
                  <a:lnTo>
                    <a:pt x="1416" y="1039"/>
                  </a:lnTo>
                  <a:close/>
                  <a:moveTo>
                    <a:pt x="1" y="0"/>
                  </a:moveTo>
                  <a:lnTo>
                    <a:pt x="1" y="4311"/>
                  </a:lnTo>
                  <a:lnTo>
                    <a:pt x="1951" y="4311"/>
                  </a:lnTo>
                  <a:cubicBezTo>
                    <a:pt x="3399" y="4311"/>
                    <a:pt x="4185" y="3650"/>
                    <a:pt x="4185" y="2077"/>
                  </a:cubicBezTo>
                  <a:cubicBezTo>
                    <a:pt x="4185" y="630"/>
                    <a:pt x="3399" y="0"/>
                    <a:pt x="1951"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2958354" y="3541467"/>
              <a:ext cx="53276" cy="56689"/>
            </a:xfrm>
            <a:custGeom>
              <a:avLst/>
              <a:gdLst/>
              <a:ahLst/>
              <a:cxnLst/>
              <a:rect l="l" t="t" r="r" b="b"/>
              <a:pathLst>
                <a:path w="3934" h="4186" extrusionOk="0">
                  <a:moveTo>
                    <a:pt x="1700" y="1039"/>
                  </a:moveTo>
                  <a:cubicBezTo>
                    <a:pt x="2235" y="1039"/>
                    <a:pt x="2487" y="1291"/>
                    <a:pt x="2487" y="1826"/>
                  </a:cubicBezTo>
                  <a:lnTo>
                    <a:pt x="2487" y="2203"/>
                  </a:lnTo>
                  <a:cubicBezTo>
                    <a:pt x="2487" y="2864"/>
                    <a:pt x="2235" y="3147"/>
                    <a:pt x="1700" y="3147"/>
                  </a:cubicBezTo>
                  <a:lnTo>
                    <a:pt x="1322" y="3147"/>
                  </a:lnTo>
                  <a:lnTo>
                    <a:pt x="1322" y="1039"/>
                  </a:lnTo>
                  <a:close/>
                  <a:moveTo>
                    <a:pt x="1" y="1"/>
                  </a:moveTo>
                  <a:lnTo>
                    <a:pt x="1" y="4185"/>
                  </a:lnTo>
                  <a:lnTo>
                    <a:pt x="1700" y="4185"/>
                  </a:lnTo>
                  <a:cubicBezTo>
                    <a:pt x="3147" y="4185"/>
                    <a:pt x="3934" y="3525"/>
                    <a:pt x="3934" y="2077"/>
                  </a:cubicBezTo>
                  <a:cubicBezTo>
                    <a:pt x="3934" y="630"/>
                    <a:pt x="3147" y="1"/>
                    <a:pt x="170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956654" y="3757936"/>
              <a:ext cx="49877" cy="49863"/>
            </a:xfrm>
            <a:custGeom>
              <a:avLst/>
              <a:gdLst/>
              <a:ahLst/>
              <a:cxnLst/>
              <a:rect l="l" t="t" r="r" b="b"/>
              <a:pathLst>
                <a:path w="3683" h="3682" extrusionOk="0">
                  <a:moveTo>
                    <a:pt x="1983" y="913"/>
                  </a:moveTo>
                  <a:cubicBezTo>
                    <a:pt x="2235" y="913"/>
                    <a:pt x="2361" y="1039"/>
                    <a:pt x="2361" y="1164"/>
                  </a:cubicBezTo>
                  <a:cubicBezTo>
                    <a:pt x="2361" y="1448"/>
                    <a:pt x="2235" y="1574"/>
                    <a:pt x="1983" y="1574"/>
                  </a:cubicBezTo>
                  <a:lnTo>
                    <a:pt x="1196" y="1574"/>
                  </a:lnTo>
                  <a:lnTo>
                    <a:pt x="1196" y="913"/>
                  </a:lnTo>
                  <a:close/>
                  <a:moveTo>
                    <a:pt x="1" y="0"/>
                  </a:moveTo>
                  <a:lnTo>
                    <a:pt x="1" y="3682"/>
                  </a:lnTo>
                  <a:lnTo>
                    <a:pt x="1196" y="3682"/>
                  </a:lnTo>
                  <a:lnTo>
                    <a:pt x="1196" y="2360"/>
                  </a:lnTo>
                  <a:lnTo>
                    <a:pt x="1700" y="2360"/>
                  </a:lnTo>
                  <a:lnTo>
                    <a:pt x="2361" y="3682"/>
                  </a:lnTo>
                  <a:lnTo>
                    <a:pt x="3682" y="3682"/>
                  </a:lnTo>
                  <a:lnTo>
                    <a:pt x="2896" y="2108"/>
                  </a:lnTo>
                  <a:cubicBezTo>
                    <a:pt x="3273" y="1951"/>
                    <a:pt x="3556" y="1574"/>
                    <a:pt x="3556" y="1164"/>
                  </a:cubicBezTo>
                  <a:cubicBezTo>
                    <a:pt x="3556" y="535"/>
                    <a:pt x="3147" y="0"/>
                    <a:pt x="223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2953878" y="3935617"/>
              <a:ext cx="44325" cy="46031"/>
            </a:xfrm>
            <a:custGeom>
              <a:avLst/>
              <a:gdLst/>
              <a:ahLst/>
              <a:cxnLst/>
              <a:rect l="l" t="t" r="r" b="b"/>
              <a:pathLst>
                <a:path w="3273" h="3399" extrusionOk="0">
                  <a:moveTo>
                    <a:pt x="0" y="1"/>
                  </a:moveTo>
                  <a:lnTo>
                    <a:pt x="0" y="3399"/>
                  </a:lnTo>
                  <a:lnTo>
                    <a:pt x="1039" y="3399"/>
                  </a:lnTo>
                  <a:lnTo>
                    <a:pt x="1039" y="1700"/>
                  </a:lnTo>
                  <a:lnTo>
                    <a:pt x="2360" y="3399"/>
                  </a:lnTo>
                  <a:lnTo>
                    <a:pt x="3273" y="3399"/>
                  </a:lnTo>
                  <a:lnTo>
                    <a:pt x="3273" y="1"/>
                  </a:lnTo>
                  <a:lnTo>
                    <a:pt x="2360" y="1"/>
                  </a:lnTo>
                  <a:lnTo>
                    <a:pt x="2360" y="1700"/>
                  </a:lnTo>
                  <a:lnTo>
                    <a:pt x="913"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99"/>
        <p:cNvGrpSpPr/>
        <p:nvPr/>
      </p:nvGrpSpPr>
      <p:grpSpPr>
        <a:xfrm>
          <a:off x="0" y="0"/>
          <a:ext cx="0" cy="0"/>
          <a:chOff x="0" y="0"/>
          <a:chExt cx="0" cy="0"/>
        </a:xfrm>
      </p:grpSpPr>
      <p:sp>
        <p:nvSpPr>
          <p:cNvPr id="100" name="Google Shape;100;p17"/>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7"/>
          <p:cNvSpPr txBox="1">
            <a:spLocks noGrp="1"/>
          </p:cNvSpPr>
          <p:nvPr>
            <p:ph type="subTitle" idx="1"/>
          </p:nvPr>
        </p:nvSpPr>
        <p:spPr>
          <a:xfrm>
            <a:off x="2478536" y="1756298"/>
            <a:ext cx="5141100" cy="55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3" name="Google Shape;103;p17"/>
          <p:cNvSpPr txBox="1">
            <a:spLocks noGrp="1"/>
          </p:cNvSpPr>
          <p:nvPr>
            <p:ph type="subTitle" idx="2"/>
          </p:nvPr>
        </p:nvSpPr>
        <p:spPr>
          <a:xfrm>
            <a:off x="2478515" y="3906650"/>
            <a:ext cx="5141100" cy="55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4" name="Google Shape;104;p17"/>
          <p:cNvSpPr txBox="1">
            <a:spLocks noGrp="1"/>
          </p:cNvSpPr>
          <p:nvPr>
            <p:ph type="subTitle" idx="3"/>
          </p:nvPr>
        </p:nvSpPr>
        <p:spPr>
          <a:xfrm>
            <a:off x="2478450" y="2831480"/>
            <a:ext cx="5141100" cy="55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5" name="Google Shape;105;p17"/>
          <p:cNvSpPr txBox="1">
            <a:spLocks noGrp="1"/>
          </p:cNvSpPr>
          <p:nvPr>
            <p:ph type="subTitle" idx="4"/>
          </p:nvPr>
        </p:nvSpPr>
        <p:spPr>
          <a:xfrm>
            <a:off x="2478537" y="1420829"/>
            <a:ext cx="51411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7"/>
          <p:cNvSpPr txBox="1">
            <a:spLocks noGrp="1"/>
          </p:cNvSpPr>
          <p:nvPr>
            <p:ph type="subTitle" idx="5"/>
          </p:nvPr>
        </p:nvSpPr>
        <p:spPr>
          <a:xfrm>
            <a:off x="2478469" y="2496011"/>
            <a:ext cx="51411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7"/>
          <p:cNvSpPr txBox="1">
            <a:spLocks noGrp="1"/>
          </p:cNvSpPr>
          <p:nvPr>
            <p:ph type="subTitle" idx="6"/>
          </p:nvPr>
        </p:nvSpPr>
        <p:spPr>
          <a:xfrm>
            <a:off x="2478556" y="3571181"/>
            <a:ext cx="51411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8" name="Google Shape;108;p17"/>
          <p:cNvGrpSpPr/>
          <p:nvPr/>
        </p:nvGrpSpPr>
        <p:grpSpPr>
          <a:xfrm>
            <a:off x="567613" y="1344243"/>
            <a:ext cx="196867" cy="2815739"/>
            <a:chOff x="-3694875" y="1165909"/>
            <a:chExt cx="196867" cy="2815739"/>
          </a:xfrm>
        </p:grpSpPr>
        <p:sp>
          <p:nvSpPr>
            <p:cNvPr id="109" name="Google Shape;109;p17"/>
            <p:cNvSpPr/>
            <p:nvPr/>
          </p:nvSpPr>
          <p:spPr>
            <a:xfrm>
              <a:off x="-3694875" y="1165909"/>
              <a:ext cx="196867" cy="181104"/>
            </a:xfrm>
            <a:custGeom>
              <a:avLst/>
              <a:gdLst/>
              <a:ahLst/>
              <a:cxnLst/>
              <a:rect l="l" t="t" r="r" b="b"/>
              <a:pathLst>
                <a:path w="14537" h="13373" extrusionOk="0">
                  <a:moveTo>
                    <a:pt x="0" y="0"/>
                  </a:moveTo>
                  <a:lnTo>
                    <a:pt x="0" y="13372"/>
                  </a:lnTo>
                  <a:lnTo>
                    <a:pt x="4311" y="13372"/>
                  </a:lnTo>
                  <a:lnTo>
                    <a:pt x="4311" y="10352"/>
                  </a:lnTo>
                  <a:lnTo>
                    <a:pt x="6545" y="8495"/>
                  </a:lnTo>
                  <a:lnTo>
                    <a:pt x="9439" y="13372"/>
                  </a:lnTo>
                  <a:lnTo>
                    <a:pt x="14536" y="13372"/>
                  </a:lnTo>
                  <a:lnTo>
                    <a:pt x="9565" y="5506"/>
                  </a:lnTo>
                  <a:lnTo>
                    <a:pt x="14411" y="0"/>
                  </a:lnTo>
                  <a:lnTo>
                    <a:pt x="9030" y="0"/>
                  </a:lnTo>
                  <a:lnTo>
                    <a:pt x="4311" y="5758"/>
                  </a:lnTo>
                  <a:lnTo>
                    <a:pt x="4311"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3666537" y="1732202"/>
              <a:ext cx="140192" cy="145311"/>
            </a:xfrm>
            <a:custGeom>
              <a:avLst/>
              <a:gdLst/>
              <a:ahLst/>
              <a:cxnLst/>
              <a:rect l="l" t="t" r="r" b="b"/>
              <a:pathLst>
                <a:path w="10352" h="10730" extrusionOk="0">
                  <a:moveTo>
                    <a:pt x="5381" y="1"/>
                  </a:moveTo>
                  <a:cubicBezTo>
                    <a:pt x="1825" y="1"/>
                    <a:pt x="0" y="1826"/>
                    <a:pt x="0" y="5381"/>
                  </a:cubicBezTo>
                  <a:cubicBezTo>
                    <a:pt x="0" y="8905"/>
                    <a:pt x="1825" y="10730"/>
                    <a:pt x="5381" y="10730"/>
                  </a:cubicBezTo>
                  <a:cubicBezTo>
                    <a:pt x="8527" y="10730"/>
                    <a:pt x="10352" y="9157"/>
                    <a:pt x="10352" y="6293"/>
                  </a:cubicBezTo>
                  <a:lnTo>
                    <a:pt x="7331" y="6293"/>
                  </a:lnTo>
                  <a:cubicBezTo>
                    <a:pt x="7331" y="7458"/>
                    <a:pt x="6671" y="8244"/>
                    <a:pt x="5381" y="8244"/>
                  </a:cubicBezTo>
                  <a:cubicBezTo>
                    <a:pt x="3933" y="8244"/>
                    <a:pt x="3398" y="7206"/>
                    <a:pt x="3398" y="5759"/>
                  </a:cubicBezTo>
                  <a:lnTo>
                    <a:pt x="3398" y="4846"/>
                  </a:lnTo>
                  <a:cubicBezTo>
                    <a:pt x="3398" y="3399"/>
                    <a:pt x="3933" y="2486"/>
                    <a:pt x="5381" y="2486"/>
                  </a:cubicBezTo>
                  <a:cubicBezTo>
                    <a:pt x="6545" y="2486"/>
                    <a:pt x="7206" y="3273"/>
                    <a:pt x="7206" y="4437"/>
                  </a:cubicBezTo>
                  <a:lnTo>
                    <a:pt x="10352" y="4437"/>
                  </a:lnTo>
                  <a:cubicBezTo>
                    <a:pt x="10352" y="1448"/>
                    <a:pt x="8370" y="1"/>
                    <a:pt x="5381"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3652479" y="2241831"/>
              <a:ext cx="112078" cy="106539"/>
            </a:xfrm>
            <a:custGeom>
              <a:avLst/>
              <a:gdLst/>
              <a:ahLst/>
              <a:cxnLst/>
              <a:rect l="l" t="t" r="r" b="b"/>
              <a:pathLst>
                <a:path w="8276" h="7867" extrusionOk="0">
                  <a:moveTo>
                    <a:pt x="4059" y="1825"/>
                  </a:moveTo>
                  <a:cubicBezTo>
                    <a:pt x="5129" y="1825"/>
                    <a:pt x="5632" y="2486"/>
                    <a:pt x="5632" y="3525"/>
                  </a:cubicBezTo>
                  <a:lnTo>
                    <a:pt x="5632" y="4185"/>
                  </a:lnTo>
                  <a:cubicBezTo>
                    <a:pt x="5632" y="5224"/>
                    <a:pt x="5129" y="6010"/>
                    <a:pt x="4059" y="6010"/>
                  </a:cubicBezTo>
                  <a:cubicBezTo>
                    <a:pt x="3021" y="6010"/>
                    <a:pt x="2486" y="5224"/>
                    <a:pt x="2486" y="4185"/>
                  </a:cubicBezTo>
                  <a:lnTo>
                    <a:pt x="2486" y="3525"/>
                  </a:lnTo>
                  <a:cubicBezTo>
                    <a:pt x="2486" y="2486"/>
                    <a:pt x="3021" y="1825"/>
                    <a:pt x="4059" y="1825"/>
                  </a:cubicBezTo>
                  <a:close/>
                  <a:moveTo>
                    <a:pt x="4059" y="1"/>
                  </a:moveTo>
                  <a:cubicBezTo>
                    <a:pt x="1447" y="1"/>
                    <a:pt x="0" y="1291"/>
                    <a:pt x="0" y="3934"/>
                  </a:cubicBezTo>
                  <a:cubicBezTo>
                    <a:pt x="0" y="6545"/>
                    <a:pt x="1447" y="7867"/>
                    <a:pt x="4059" y="7867"/>
                  </a:cubicBezTo>
                  <a:cubicBezTo>
                    <a:pt x="6702" y="7867"/>
                    <a:pt x="8275" y="6545"/>
                    <a:pt x="8275" y="3934"/>
                  </a:cubicBezTo>
                  <a:cubicBezTo>
                    <a:pt x="8275" y="1291"/>
                    <a:pt x="6702" y="1"/>
                    <a:pt x="405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3639058" y="2600188"/>
              <a:ext cx="85236" cy="85236"/>
            </a:xfrm>
            <a:custGeom>
              <a:avLst/>
              <a:gdLst/>
              <a:ahLst/>
              <a:cxnLst/>
              <a:rect l="l" t="t" r="r" b="b"/>
              <a:pathLst>
                <a:path w="6294" h="6294" extrusionOk="0">
                  <a:moveTo>
                    <a:pt x="3399" y="1448"/>
                  </a:moveTo>
                  <a:cubicBezTo>
                    <a:pt x="3682" y="1448"/>
                    <a:pt x="3934" y="1700"/>
                    <a:pt x="3934" y="2109"/>
                  </a:cubicBezTo>
                  <a:cubicBezTo>
                    <a:pt x="3934" y="2361"/>
                    <a:pt x="3682" y="2644"/>
                    <a:pt x="3399" y="2644"/>
                  </a:cubicBezTo>
                  <a:lnTo>
                    <a:pt x="2109" y="2644"/>
                  </a:lnTo>
                  <a:lnTo>
                    <a:pt x="2109" y="1448"/>
                  </a:lnTo>
                  <a:close/>
                  <a:moveTo>
                    <a:pt x="1" y="1"/>
                  </a:moveTo>
                  <a:lnTo>
                    <a:pt x="1" y="6294"/>
                  </a:lnTo>
                  <a:lnTo>
                    <a:pt x="2109" y="6294"/>
                  </a:lnTo>
                  <a:lnTo>
                    <a:pt x="2109" y="4060"/>
                  </a:lnTo>
                  <a:lnTo>
                    <a:pt x="2895" y="4060"/>
                  </a:lnTo>
                  <a:lnTo>
                    <a:pt x="3934" y="6294"/>
                  </a:lnTo>
                  <a:lnTo>
                    <a:pt x="6294" y="6294"/>
                  </a:lnTo>
                  <a:lnTo>
                    <a:pt x="4846" y="3682"/>
                  </a:lnTo>
                  <a:cubicBezTo>
                    <a:pt x="5633" y="3430"/>
                    <a:pt x="6042" y="2770"/>
                    <a:pt x="6042" y="1983"/>
                  </a:cubicBezTo>
                  <a:cubicBezTo>
                    <a:pt x="6042" y="913"/>
                    <a:pt x="5381" y="1"/>
                    <a:pt x="393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3633729" y="2957271"/>
              <a:ext cx="74579" cy="81404"/>
            </a:xfrm>
            <a:custGeom>
              <a:avLst/>
              <a:gdLst/>
              <a:ahLst/>
              <a:cxnLst/>
              <a:rect l="l" t="t" r="r" b="b"/>
              <a:pathLst>
                <a:path w="5507" h="6011" extrusionOk="0">
                  <a:moveTo>
                    <a:pt x="2769" y="1"/>
                  </a:moveTo>
                  <a:cubicBezTo>
                    <a:pt x="1322" y="1"/>
                    <a:pt x="157" y="504"/>
                    <a:pt x="157" y="1825"/>
                  </a:cubicBezTo>
                  <a:cubicBezTo>
                    <a:pt x="157" y="4185"/>
                    <a:pt x="3556" y="3525"/>
                    <a:pt x="3556" y="4311"/>
                  </a:cubicBezTo>
                  <a:cubicBezTo>
                    <a:pt x="3556" y="4720"/>
                    <a:pt x="3021" y="4720"/>
                    <a:pt x="2769" y="4720"/>
                  </a:cubicBezTo>
                  <a:cubicBezTo>
                    <a:pt x="2108" y="4720"/>
                    <a:pt x="1856" y="4594"/>
                    <a:pt x="1856" y="3934"/>
                  </a:cubicBezTo>
                  <a:lnTo>
                    <a:pt x="0" y="3934"/>
                  </a:lnTo>
                  <a:cubicBezTo>
                    <a:pt x="0" y="5633"/>
                    <a:pt x="1322" y="6010"/>
                    <a:pt x="2895" y="6010"/>
                  </a:cubicBezTo>
                  <a:cubicBezTo>
                    <a:pt x="4342" y="6010"/>
                    <a:pt x="5506" y="5507"/>
                    <a:pt x="5506" y="4059"/>
                  </a:cubicBezTo>
                  <a:cubicBezTo>
                    <a:pt x="5380" y="1825"/>
                    <a:pt x="1982" y="2486"/>
                    <a:pt x="1982" y="1700"/>
                  </a:cubicBezTo>
                  <a:cubicBezTo>
                    <a:pt x="1982" y="1448"/>
                    <a:pt x="2234" y="1291"/>
                    <a:pt x="2769" y="1291"/>
                  </a:cubicBezTo>
                  <a:cubicBezTo>
                    <a:pt x="3304" y="1291"/>
                    <a:pt x="3556" y="1574"/>
                    <a:pt x="3556" y="1825"/>
                  </a:cubicBezTo>
                  <a:lnTo>
                    <a:pt x="3556" y="1951"/>
                  </a:lnTo>
                  <a:lnTo>
                    <a:pt x="5255" y="1951"/>
                  </a:lnTo>
                  <a:lnTo>
                    <a:pt x="5255" y="1825"/>
                  </a:lnTo>
                  <a:cubicBezTo>
                    <a:pt x="5255" y="504"/>
                    <a:pt x="4090" y="1"/>
                    <a:pt x="276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3625637" y="3285806"/>
              <a:ext cx="58395" cy="58382"/>
            </a:xfrm>
            <a:custGeom>
              <a:avLst/>
              <a:gdLst/>
              <a:ahLst/>
              <a:cxnLst/>
              <a:rect l="l" t="t" r="r" b="b"/>
              <a:pathLst>
                <a:path w="4312" h="4311" extrusionOk="0">
                  <a:moveTo>
                    <a:pt x="1" y="0"/>
                  </a:moveTo>
                  <a:lnTo>
                    <a:pt x="1" y="4311"/>
                  </a:lnTo>
                  <a:lnTo>
                    <a:pt x="1416" y="4311"/>
                  </a:lnTo>
                  <a:lnTo>
                    <a:pt x="1416" y="2612"/>
                  </a:lnTo>
                  <a:lnTo>
                    <a:pt x="2990" y="2612"/>
                  </a:lnTo>
                  <a:lnTo>
                    <a:pt x="2990" y="4311"/>
                  </a:lnTo>
                  <a:lnTo>
                    <a:pt x="4311" y="4311"/>
                  </a:lnTo>
                  <a:lnTo>
                    <a:pt x="4311" y="0"/>
                  </a:lnTo>
                  <a:lnTo>
                    <a:pt x="2990" y="0"/>
                  </a:lnTo>
                  <a:lnTo>
                    <a:pt x="2990" y="1573"/>
                  </a:lnTo>
                  <a:lnTo>
                    <a:pt x="1416" y="1573"/>
                  </a:lnTo>
                  <a:lnTo>
                    <a:pt x="141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3624994" y="3541467"/>
              <a:ext cx="57109" cy="56689"/>
            </a:xfrm>
            <a:custGeom>
              <a:avLst/>
              <a:gdLst/>
              <a:ahLst/>
              <a:cxnLst/>
              <a:rect l="l" t="t" r="r" b="b"/>
              <a:pathLst>
                <a:path w="4217" h="4186" extrusionOk="0">
                  <a:moveTo>
                    <a:pt x="0" y="1"/>
                  </a:moveTo>
                  <a:lnTo>
                    <a:pt x="0" y="4185"/>
                  </a:lnTo>
                  <a:lnTo>
                    <a:pt x="1322" y="4185"/>
                  </a:lnTo>
                  <a:lnTo>
                    <a:pt x="1322" y="2077"/>
                  </a:lnTo>
                  <a:lnTo>
                    <a:pt x="3021" y="4185"/>
                  </a:lnTo>
                  <a:lnTo>
                    <a:pt x="4216" y="4185"/>
                  </a:lnTo>
                  <a:lnTo>
                    <a:pt x="4216" y="1"/>
                  </a:lnTo>
                  <a:lnTo>
                    <a:pt x="2895" y="1"/>
                  </a:lnTo>
                  <a:lnTo>
                    <a:pt x="2895" y="2077"/>
                  </a:lnTo>
                  <a:lnTo>
                    <a:pt x="1196"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3621161" y="3757936"/>
              <a:ext cx="49444" cy="49863"/>
            </a:xfrm>
            <a:custGeom>
              <a:avLst/>
              <a:gdLst/>
              <a:ahLst/>
              <a:cxnLst/>
              <a:rect l="l" t="t" r="r" b="b"/>
              <a:pathLst>
                <a:path w="3651" h="3682" extrusionOk="0">
                  <a:moveTo>
                    <a:pt x="1" y="0"/>
                  </a:moveTo>
                  <a:lnTo>
                    <a:pt x="1" y="3682"/>
                  </a:lnTo>
                  <a:lnTo>
                    <a:pt x="1165" y="3682"/>
                  </a:lnTo>
                  <a:lnTo>
                    <a:pt x="1165" y="1951"/>
                  </a:lnTo>
                  <a:lnTo>
                    <a:pt x="2738" y="3682"/>
                  </a:lnTo>
                  <a:lnTo>
                    <a:pt x="3651" y="3682"/>
                  </a:lnTo>
                  <a:lnTo>
                    <a:pt x="3651" y="0"/>
                  </a:lnTo>
                  <a:lnTo>
                    <a:pt x="2612" y="0"/>
                  </a:lnTo>
                  <a:lnTo>
                    <a:pt x="2612" y="1825"/>
                  </a:lnTo>
                  <a:lnTo>
                    <a:pt x="1039"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3618602" y="3935617"/>
              <a:ext cx="44325" cy="46031"/>
            </a:xfrm>
            <a:custGeom>
              <a:avLst/>
              <a:gdLst/>
              <a:ahLst/>
              <a:cxnLst/>
              <a:rect l="l" t="t" r="r" b="b"/>
              <a:pathLst>
                <a:path w="3273" h="3399" extrusionOk="0">
                  <a:moveTo>
                    <a:pt x="126" y="1"/>
                  </a:moveTo>
                  <a:lnTo>
                    <a:pt x="126" y="787"/>
                  </a:lnTo>
                  <a:lnTo>
                    <a:pt x="1573" y="787"/>
                  </a:lnTo>
                  <a:lnTo>
                    <a:pt x="0" y="2990"/>
                  </a:lnTo>
                  <a:lnTo>
                    <a:pt x="0" y="3399"/>
                  </a:lnTo>
                  <a:lnTo>
                    <a:pt x="3272" y="3399"/>
                  </a:lnTo>
                  <a:lnTo>
                    <a:pt x="3272" y="2612"/>
                  </a:lnTo>
                  <a:lnTo>
                    <a:pt x="1699" y="2612"/>
                  </a:lnTo>
                  <a:lnTo>
                    <a:pt x="3147" y="378"/>
                  </a:lnTo>
                  <a:lnTo>
                    <a:pt x="3147"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7"/>
          <p:cNvGrpSpPr/>
          <p:nvPr/>
        </p:nvGrpSpPr>
        <p:grpSpPr>
          <a:xfrm>
            <a:off x="8379519" y="1342309"/>
            <a:ext cx="196881" cy="2819585"/>
            <a:chOff x="-3030156" y="1162063"/>
            <a:chExt cx="196881" cy="2819585"/>
          </a:xfrm>
        </p:grpSpPr>
        <p:sp>
          <p:nvSpPr>
            <p:cNvPr id="119" name="Google Shape;119;p17"/>
            <p:cNvSpPr/>
            <p:nvPr/>
          </p:nvSpPr>
          <p:spPr>
            <a:xfrm>
              <a:off x="-3030156" y="1162063"/>
              <a:ext cx="196881" cy="188349"/>
            </a:xfrm>
            <a:custGeom>
              <a:avLst/>
              <a:gdLst/>
              <a:ahLst/>
              <a:cxnLst/>
              <a:rect l="l" t="t" r="r" b="b"/>
              <a:pathLst>
                <a:path w="14538" h="13908" extrusionOk="0">
                  <a:moveTo>
                    <a:pt x="7206" y="3273"/>
                  </a:moveTo>
                  <a:cubicBezTo>
                    <a:pt x="9157" y="3273"/>
                    <a:pt x="10101" y="4469"/>
                    <a:pt x="10101" y="6294"/>
                  </a:cubicBezTo>
                  <a:lnTo>
                    <a:pt x="10101" y="7615"/>
                  </a:lnTo>
                  <a:cubicBezTo>
                    <a:pt x="10101" y="9440"/>
                    <a:pt x="9157" y="10636"/>
                    <a:pt x="7206" y="10636"/>
                  </a:cubicBezTo>
                  <a:cubicBezTo>
                    <a:pt x="5381" y="10636"/>
                    <a:pt x="4437" y="9440"/>
                    <a:pt x="4437" y="7615"/>
                  </a:cubicBezTo>
                  <a:lnTo>
                    <a:pt x="4437" y="6294"/>
                  </a:lnTo>
                  <a:cubicBezTo>
                    <a:pt x="4437" y="4469"/>
                    <a:pt x="5381" y="3273"/>
                    <a:pt x="7206" y="3273"/>
                  </a:cubicBezTo>
                  <a:close/>
                  <a:moveTo>
                    <a:pt x="7206" y="1"/>
                  </a:moveTo>
                  <a:cubicBezTo>
                    <a:pt x="2612" y="1"/>
                    <a:pt x="1" y="2361"/>
                    <a:pt x="1" y="6954"/>
                  </a:cubicBezTo>
                  <a:cubicBezTo>
                    <a:pt x="1" y="11548"/>
                    <a:pt x="2612" y="13908"/>
                    <a:pt x="7206" y="13908"/>
                  </a:cubicBezTo>
                  <a:cubicBezTo>
                    <a:pt x="11800" y="13908"/>
                    <a:pt x="14537" y="11548"/>
                    <a:pt x="14537" y="6954"/>
                  </a:cubicBezTo>
                  <a:cubicBezTo>
                    <a:pt x="14537" y="2361"/>
                    <a:pt x="11800" y="1"/>
                    <a:pt x="720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2999259" y="1733908"/>
              <a:ext cx="135086" cy="140206"/>
            </a:xfrm>
            <a:custGeom>
              <a:avLst/>
              <a:gdLst/>
              <a:ahLst/>
              <a:cxnLst/>
              <a:rect l="l" t="t" r="r" b="b"/>
              <a:pathLst>
                <a:path w="9975" h="10353" extrusionOk="0">
                  <a:moveTo>
                    <a:pt x="4468" y="2486"/>
                  </a:moveTo>
                  <a:cubicBezTo>
                    <a:pt x="5916" y="2486"/>
                    <a:pt x="6576" y="3273"/>
                    <a:pt x="6576" y="4720"/>
                  </a:cubicBezTo>
                  <a:lnTo>
                    <a:pt x="6576" y="5633"/>
                  </a:lnTo>
                  <a:cubicBezTo>
                    <a:pt x="6576" y="7080"/>
                    <a:pt x="5916" y="7866"/>
                    <a:pt x="4468" y="7866"/>
                  </a:cubicBezTo>
                  <a:lnTo>
                    <a:pt x="3273" y="7866"/>
                  </a:lnTo>
                  <a:lnTo>
                    <a:pt x="3273" y="2486"/>
                  </a:lnTo>
                  <a:close/>
                  <a:moveTo>
                    <a:pt x="0" y="0"/>
                  </a:moveTo>
                  <a:lnTo>
                    <a:pt x="0" y="10352"/>
                  </a:lnTo>
                  <a:lnTo>
                    <a:pt x="4468" y="10352"/>
                  </a:lnTo>
                  <a:cubicBezTo>
                    <a:pt x="7992" y="10352"/>
                    <a:pt x="9974" y="8779"/>
                    <a:pt x="9974" y="5255"/>
                  </a:cubicBezTo>
                  <a:cubicBezTo>
                    <a:pt x="9974" y="1700"/>
                    <a:pt x="7992" y="0"/>
                    <a:pt x="4468"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2983069" y="2243538"/>
              <a:ext cx="102706" cy="102706"/>
            </a:xfrm>
            <a:custGeom>
              <a:avLst/>
              <a:gdLst/>
              <a:ahLst/>
              <a:cxnLst/>
              <a:rect l="l" t="t" r="r" b="b"/>
              <a:pathLst>
                <a:path w="7584" h="7584" extrusionOk="0">
                  <a:moveTo>
                    <a:pt x="0" y="0"/>
                  </a:moveTo>
                  <a:lnTo>
                    <a:pt x="0" y="7583"/>
                  </a:lnTo>
                  <a:lnTo>
                    <a:pt x="2486" y="7583"/>
                  </a:lnTo>
                  <a:lnTo>
                    <a:pt x="2486" y="4720"/>
                  </a:lnTo>
                  <a:lnTo>
                    <a:pt x="5098" y="4720"/>
                  </a:lnTo>
                  <a:lnTo>
                    <a:pt x="5098" y="7583"/>
                  </a:lnTo>
                  <a:lnTo>
                    <a:pt x="7583" y="7583"/>
                  </a:lnTo>
                  <a:lnTo>
                    <a:pt x="7583" y="0"/>
                  </a:lnTo>
                  <a:lnTo>
                    <a:pt x="5098" y="0"/>
                  </a:lnTo>
                  <a:lnTo>
                    <a:pt x="5098" y="2738"/>
                  </a:lnTo>
                  <a:lnTo>
                    <a:pt x="2486" y="2738"/>
                  </a:lnTo>
                  <a:lnTo>
                    <a:pt x="248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2974334" y="2600188"/>
              <a:ext cx="85236" cy="85236"/>
            </a:xfrm>
            <a:custGeom>
              <a:avLst/>
              <a:gdLst/>
              <a:ahLst/>
              <a:cxnLst/>
              <a:rect l="l" t="t" r="r" b="b"/>
              <a:pathLst>
                <a:path w="6294" h="6294" extrusionOk="0">
                  <a:moveTo>
                    <a:pt x="1" y="1"/>
                  </a:moveTo>
                  <a:lnTo>
                    <a:pt x="1" y="6294"/>
                  </a:lnTo>
                  <a:lnTo>
                    <a:pt x="2109" y="6294"/>
                  </a:lnTo>
                  <a:lnTo>
                    <a:pt x="2109" y="3934"/>
                  </a:lnTo>
                  <a:lnTo>
                    <a:pt x="4343" y="3934"/>
                  </a:lnTo>
                  <a:lnTo>
                    <a:pt x="4343" y="6294"/>
                  </a:lnTo>
                  <a:lnTo>
                    <a:pt x="6293" y="6294"/>
                  </a:lnTo>
                  <a:lnTo>
                    <a:pt x="6293" y="1"/>
                  </a:lnTo>
                  <a:lnTo>
                    <a:pt x="4343" y="1"/>
                  </a:lnTo>
                  <a:lnTo>
                    <a:pt x="4343" y="2361"/>
                  </a:lnTo>
                  <a:lnTo>
                    <a:pt x="2109" y="2361"/>
                  </a:lnTo>
                  <a:lnTo>
                    <a:pt x="2109"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2970712" y="2958978"/>
              <a:ext cx="77991" cy="77991"/>
            </a:xfrm>
            <a:custGeom>
              <a:avLst/>
              <a:gdLst/>
              <a:ahLst/>
              <a:cxnLst/>
              <a:rect l="l" t="t" r="r" b="b"/>
              <a:pathLst>
                <a:path w="5759" h="5759" extrusionOk="0">
                  <a:moveTo>
                    <a:pt x="3147" y="1322"/>
                  </a:moveTo>
                  <a:cubicBezTo>
                    <a:pt x="3399" y="1322"/>
                    <a:pt x="3650" y="1574"/>
                    <a:pt x="3650" y="1825"/>
                  </a:cubicBezTo>
                  <a:cubicBezTo>
                    <a:pt x="3650" y="2108"/>
                    <a:pt x="3399" y="2360"/>
                    <a:pt x="3147" y="2360"/>
                  </a:cubicBezTo>
                  <a:lnTo>
                    <a:pt x="1951" y="2360"/>
                  </a:lnTo>
                  <a:lnTo>
                    <a:pt x="1951" y="1322"/>
                  </a:lnTo>
                  <a:close/>
                  <a:moveTo>
                    <a:pt x="1" y="0"/>
                  </a:moveTo>
                  <a:lnTo>
                    <a:pt x="1" y="5758"/>
                  </a:lnTo>
                  <a:lnTo>
                    <a:pt x="1951" y="5758"/>
                  </a:lnTo>
                  <a:lnTo>
                    <a:pt x="1951" y="3682"/>
                  </a:lnTo>
                  <a:lnTo>
                    <a:pt x="2612" y="3682"/>
                  </a:lnTo>
                  <a:lnTo>
                    <a:pt x="3650" y="5758"/>
                  </a:lnTo>
                  <a:lnTo>
                    <a:pt x="5759" y="5758"/>
                  </a:lnTo>
                  <a:lnTo>
                    <a:pt x="4437" y="3399"/>
                  </a:lnTo>
                  <a:cubicBezTo>
                    <a:pt x="5224" y="3147"/>
                    <a:pt x="5507" y="2486"/>
                    <a:pt x="5507" y="1699"/>
                  </a:cubicBezTo>
                  <a:cubicBezTo>
                    <a:pt x="5507" y="787"/>
                    <a:pt x="4846" y="0"/>
                    <a:pt x="352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2960060" y="3285806"/>
              <a:ext cx="56689" cy="58382"/>
            </a:xfrm>
            <a:custGeom>
              <a:avLst/>
              <a:gdLst/>
              <a:ahLst/>
              <a:cxnLst/>
              <a:rect l="l" t="t" r="r" b="b"/>
              <a:pathLst>
                <a:path w="4186" h="4311" extrusionOk="0">
                  <a:moveTo>
                    <a:pt x="1826" y="1039"/>
                  </a:moveTo>
                  <a:cubicBezTo>
                    <a:pt x="2486" y="1039"/>
                    <a:pt x="2738" y="1290"/>
                    <a:pt x="2738" y="1951"/>
                  </a:cubicBezTo>
                  <a:lnTo>
                    <a:pt x="2738" y="2360"/>
                  </a:lnTo>
                  <a:cubicBezTo>
                    <a:pt x="2738" y="2863"/>
                    <a:pt x="2486" y="3273"/>
                    <a:pt x="1826" y="3273"/>
                  </a:cubicBezTo>
                  <a:lnTo>
                    <a:pt x="1416" y="3273"/>
                  </a:lnTo>
                  <a:lnTo>
                    <a:pt x="1416" y="1039"/>
                  </a:lnTo>
                  <a:close/>
                  <a:moveTo>
                    <a:pt x="1" y="0"/>
                  </a:moveTo>
                  <a:lnTo>
                    <a:pt x="1" y="4311"/>
                  </a:lnTo>
                  <a:lnTo>
                    <a:pt x="1951" y="4311"/>
                  </a:lnTo>
                  <a:cubicBezTo>
                    <a:pt x="3399" y="4311"/>
                    <a:pt x="4185" y="3650"/>
                    <a:pt x="4185" y="2077"/>
                  </a:cubicBezTo>
                  <a:cubicBezTo>
                    <a:pt x="4185" y="630"/>
                    <a:pt x="3399" y="0"/>
                    <a:pt x="1951"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2958354" y="3541467"/>
              <a:ext cx="53276" cy="56689"/>
            </a:xfrm>
            <a:custGeom>
              <a:avLst/>
              <a:gdLst/>
              <a:ahLst/>
              <a:cxnLst/>
              <a:rect l="l" t="t" r="r" b="b"/>
              <a:pathLst>
                <a:path w="3934" h="4186" extrusionOk="0">
                  <a:moveTo>
                    <a:pt x="1700" y="1039"/>
                  </a:moveTo>
                  <a:cubicBezTo>
                    <a:pt x="2235" y="1039"/>
                    <a:pt x="2487" y="1291"/>
                    <a:pt x="2487" y="1826"/>
                  </a:cubicBezTo>
                  <a:lnTo>
                    <a:pt x="2487" y="2203"/>
                  </a:lnTo>
                  <a:cubicBezTo>
                    <a:pt x="2487" y="2864"/>
                    <a:pt x="2235" y="3147"/>
                    <a:pt x="1700" y="3147"/>
                  </a:cubicBezTo>
                  <a:lnTo>
                    <a:pt x="1322" y="3147"/>
                  </a:lnTo>
                  <a:lnTo>
                    <a:pt x="1322" y="1039"/>
                  </a:lnTo>
                  <a:close/>
                  <a:moveTo>
                    <a:pt x="1" y="1"/>
                  </a:moveTo>
                  <a:lnTo>
                    <a:pt x="1" y="4185"/>
                  </a:lnTo>
                  <a:lnTo>
                    <a:pt x="1700" y="4185"/>
                  </a:lnTo>
                  <a:cubicBezTo>
                    <a:pt x="3147" y="4185"/>
                    <a:pt x="3934" y="3525"/>
                    <a:pt x="3934" y="2077"/>
                  </a:cubicBezTo>
                  <a:cubicBezTo>
                    <a:pt x="3934" y="630"/>
                    <a:pt x="3147" y="1"/>
                    <a:pt x="170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956654" y="3757936"/>
              <a:ext cx="49877" cy="49863"/>
            </a:xfrm>
            <a:custGeom>
              <a:avLst/>
              <a:gdLst/>
              <a:ahLst/>
              <a:cxnLst/>
              <a:rect l="l" t="t" r="r" b="b"/>
              <a:pathLst>
                <a:path w="3683" h="3682" extrusionOk="0">
                  <a:moveTo>
                    <a:pt x="1983" y="913"/>
                  </a:moveTo>
                  <a:cubicBezTo>
                    <a:pt x="2235" y="913"/>
                    <a:pt x="2361" y="1039"/>
                    <a:pt x="2361" y="1164"/>
                  </a:cubicBezTo>
                  <a:cubicBezTo>
                    <a:pt x="2361" y="1448"/>
                    <a:pt x="2235" y="1574"/>
                    <a:pt x="1983" y="1574"/>
                  </a:cubicBezTo>
                  <a:lnTo>
                    <a:pt x="1196" y="1574"/>
                  </a:lnTo>
                  <a:lnTo>
                    <a:pt x="1196" y="913"/>
                  </a:lnTo>
                  <a:close/>
                  <a:moveTo>
                    <a:pt x="1" y="0"/>
                  </a:moveTo>
                  <a:lnTo>
                    <a:pt x="1" y="3682"/>
                  </a:lnTo>
                  <a:lnTo>
                    <a:pt x="1196" y="3682"/>
                  </a:lnTo>
                  <a:lnTo>
                    <a:pt x="1196" y="2360"/>
                  </a:lnTo>
                  <a:lnTo>
                    <a:pt x="1700" y="2360"/>
                  </a:lnTo>
                  <a:lnTo>
                    <a:pt x="2361" y="3682"/>
                  </a:lnTo>
                  <a:lnTo>
                    <a:pt x="3682" y="3682"/>
                  </a:lnTo>
                  <a:lnTo>
                    <a:pt x="2896" y="2108"/>
                  </a:lnTo>
                  <a:cubicBezTo>
                    <a:pt x="3273" y="1951"/>
                    <a:pt x="3556" y="1574"/>
                    <a:pt x="3556" y="1164"/>
                  </a:cubicBezTo>
                  <a:cubicBezTo>
                    <a:pt x="3556" y="535"/>
                    <a:pt x="3147" y="0"/>
                    <a:pt x="223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2953878" y="3935617"/>
              <a:ext cx="44325" cy="46031"/>
            </a:xfrm>
            <a:custGeom>
              <a:avLst/>
              <a:gdLst/>
              <a:ahLst/>
              <a:cxnLst/>
              <a:rect l="l" t="t" r="r" b="b"/>
              <a:pathLst>
                <a:path w="3273" h="3399" extrusionOk="0">
                  <a:moveTo>
                    <a:pt x="0" y="1"/>
                  </a:moveTo>
                  <a:lnTo>
                    <a:pt x="0" y="3399"/>
                  </a:lnTo>
                  <a:lnTo>
                    <a:pt x="1039" y="3399"/>
                  </a:lnTo>
                  <a:lnTo>
                    <a:pt x="1039" y="1700"/>
                  </a:lnTo>
                  <a:lnTo>
                    <a:pt x="2360" y="3399"/>
                  </a:lnTo>
                  <a:lnTo>
                    <a:pt x="3273" y="3399"/>
                  </a:lnTo>
                  <a:lnTo>
                    <a:pt x="3273" y="1"/>
                  </a:lnTo>
                  <a:lnTo>
                    <a:pt x="2360" y="1"/>
                  </a:lnTo>
                  <a:lnTo>
                    <a:pt x="2360" y="1700"/>
                  </a:lnTo>
                  <a:lnTo>
                    <a:pt x="913"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28"/>
        <p:cNvGrpSpPr/>
        <p:nvPr/>
      </p:nvGrpSpPr>
      <p:grpSpPr>
        <a:xfrm>
          <a:off x="0" y="0"/>
          <a:ext cx="0" cy="0"/>
          <a:chOff x="0" y="0"/>
          <a:chExt cx="0" cy="0"/>
        </a:xfrm>
      </p:grpSpPr>
      <p:sp>
        <p:nvSpPr>
          <p:cNvPr id="129" name="Google Shape;129;p18"/>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1" name="Google Shape;131;p18"/>
          <p:cNvSpPr txBox="1">
            <a:spLocks noGrp="1"/>
          </p:cNvSpPr>
          <p:nvPr>
            <p:ph type="subTitle" idx="1"/>
          </p:nvPr>
        </p:nvSpPr>
        <p:spPr>
          <a:xfrm>
            <a:off x="1031900" y="204526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2" name="Google Shape;132;p18"/>
          <p:cNvSpPr txBox="1">
            <a:spLocks noGrp="1"/>
          </p:cNvSpPr>
          <p:nvPr>
            <p:ph type="subTitle" idx="2"/>
          </p:nvPr>
        </p:nvSpPr>
        <p:spPr>
          <a:xfrm>
            <a:off x="3506695" y="204526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18"/>
          <p:cNvSpPr txBox="1">
            <a:spLocks noGrp="1"/>
          </p:cNvSpPr>
          <p:nvPr>
            <p:ph type="subTitle" idx="3"/>
          </p:nvPr>
        </p:nvSpPr>
        <p:spPr>
          <a:xfrm>
            <a:off x="5981490" y="204526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4" name="Google Shape;134;p18"/>
          <p:cNvSpPr txBox="1">
            <a:spLocks noGrp="1"/>
          </p:cNvSpPr>
          <p:nvPr>
            <p:ph type="subTitle" idx="4"/>
          </p:nvPr>
        </p:nvSpPr>
        <p:spPr>
          <a:xfrm>
            <a:off x="1031900" y="350231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5" name="Google Shape;135;p18"/>
          <p:cNvSpPr txBox="1">
            <a:spLocks noGrp="1"/>
          </p:cNvSpPr>
          <p:nvPr>
            <p:ph type="subTitle" idx="5"/>
          </p:nvPr>
        </p:nvSpPr>
        <p:spPr>
          <a:xfrm>
            <a:off x="3506695" y="350231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6" name="Google Shape;136;p18"/>
          <p:cNvSpPr txBox="1">
            <a:spLocks noGrp="1"/>
          </p:cNvSpPr>
          <p:nvPr>
            <p:ph type="subTitle" idx="6"/>
          </p:nvPr>
        </p:nvSpPr>
        <p:spPr>
          <a:xfrm>
            <a:off x="5981490" y="350231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18"/>
          <p:cNvSpPr txBox="1">
            <a:spLocks noGrp="1"/>
          </p:cNvSpPr>
          <p:nvPr>
            <p:ph type="subTitle" idx="7"/>
          </p:nvPr>
        </p:nvSpPr>
        <p:spPr>
          <a:xfrm>
            <a:off x="1031900" y="17226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8"/>
          <p:cNvSpPr txBox="1">
            <a:spLocks noGrp="1"/>
          </p:cNvSpPr>
          <p:nvPr>
            <p:ph type="subTitle" idx="8"/>
          </p:nvPr>
        </p:nvSpPr>
        <p:spPr>
          <a:xfrm>
            <a:off x="3506700" y="17226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8"/>
          <p:cNvSpPr txBox="1">
            <a:spLocks noGrp="1"/>
          </p:cNvSpPr>
          <p:nvPr>
            <p:ph type="subTitle" idx="9"/>
          </p:nvPr>
        </p:nvSpPr>
        <p:spPr>
          <a:xfrm>
            <a:off x="5981513" y="17226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8"/>
          <p:cNvSpPr txBox="1">
            <a:spLocks noGrp="1"/>
          </p:cNvSpPr>
          <p:nvPr>
            <p:ph type="subTitle" idx="13"/>
          </p:nvPr>
        </p:nvSpPr>
        <p:spPr>
          <a:xfrm>
            <a:off x="1031900" y="31750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8"/>
          <p:cNvSpPr txBox="1">
            <a:spLocks noGrp="1"/>
          </p:cNvSpPr>
          <p:nvPr>
            <p:ph type="subTitle" idx="14"/>
          </p:nvPr>
        </p:nvSpPr>
        <p:spPr>
          <a:xfrm>
            <a:off x="3506700" y="31750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8"/>
          <p:cNvSpPr txBox="1">
            <a:spLocks noGrp="1"/>
          </p:cNvSpPr>
          <p:nvPr>
            <p:ph type="subTitle" idx="15"/>
          </p:nvPr>
        </p:nvSpPr>
        <p:spPr>
          <a:xfrm>
            <a:off x="5981513" y="31750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3" name="Google Shape;143;p18"/>
          <p:cNvGrpSpPr/>
          <p:nvPr/>
        </p:nvGrpSpPr>
        <p:grpSpPr>
          <a:xfrm>
            <a:off x="567613" y="1344243"/>
            <a:ext cx="196867" cy="2815739"/>
            <a:chOff x="-3694875" y="1165909"/>
            <a:chExt cx="196867" cy="2815739"/>
          </a:xfrm>
        </p:grpSpPr>
        <p:sp>
          <p:nvSpPr>
            <p:cNvPr id="144" name="Google Shape;144;p18"/>
            <p:cNvSpPr/>
            <p:nvPr/>
          </p:nvSpPr>
          <p:spPr>
            <a:xfrm>
              <a:off x="-3694875" y="1165909"/>
              <a:ext cx="196867" cy="181104"/>
            </a:xfrm>
            <a:custGeom>
              <a:avLst/>
              <a:gdLst/>
              <a:ahLst/>
              <a:cxnLst/>
              <a:rect l="l" t="t" r="r" b="b"/>
              <a:pathLst>
                <a:path w="14537" h="13373" extrusionOk="0">
                  <a:moveTo>
                    <a:pt x="0" y="0"/>
                  </a:moveTo>
                  <a:lnTo>
                    <a:pt x="0" y="13372"/>
                  </a:lnTo>
                  <a:lnTo>
                    <a:pt x="4311" y="13372"/>
                  </a:lnTo>
                  <a:lnTo>
                    <a:pt x="4311" y="10352"/>
                  </a:lnTo>
                  <a:lnTo>
                    <a:pt x="6545" y="8495"/>
                  </a:lnTo>
                  <a:lnTo>
                    <a:pt x="9439" y="13372"/>
                  </a:lnTo>
                  <a:lnTo>
                    <a:pt x="14536" y="13372"/>
                  </a:lnTo>
                  <a:lnTo>
                    <a:pt x="9565" y="5506"/>
                  </a:lnTo>
                  <a:lnTo>
                    <a:pt x="14411" y="0"/>
                  </a:lnTo>
                  <a:lnTo>
                    <a:pt x="9030" y="0"/>
                  </a:lnTo>
                  <a:lnTo>
                    <a:pt x="4311" y="5758"/>
                  </a:lnTo>
                  <a:lnTo>
                    <a:pt x="4311"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3666537" y="1732202"/>
              <a:ext cx="140192" cy="145311"/>
            </a:xfrm>
            <a:custGeom>
              <a:avLst/>
              <a:gdLst/>
              <a:ahLst/>
              <a:cxnLst/>
              <a:rect l="l" t="t" r="r" b="b"/>
              <a:pathLst>
                <a:path w="10352" h="10730" extrusionOk="0">
                  <a:moveTo>
                    <a:pt x="5381" y="1"/>
                  </a:moveTo>
                  <a:cubicBezTo>
                    <a:pt x="1825" y="1"/>
                    <a:pt x="0" y="1826"/>
                    <a:pt x="0" y="5381"/>
                  </a:cubicBezTo>
                  <a:cubicBezTo>
                    <a:pt x="0" y="8905"/>
                    <a:pt x="1825" y="10730"/>
                    <a:pt x="5381" y="10730"/>
                  </a:cubicBezTo>
                  <a:cubicBezTo>
                    <a:pt x="8527" y="10730"/>
                    <a:pt x="10352" y="9157"/>
                    <a:pt x="10352" y="6293"/>
                  </a:cubicBezTo>
                  <a:lnTo>
                    <a:pt x="7331" y="6293"/>
                  </a:lnTo>
                  <a:cubicBezTo>
                    <a:pt x="7331" y="7458"/>
                    <a:pt x="6671" y="8244"/>
                    <a:pt x="5381" y="8244"/>
                  </a:cubicBezTo>
                  <a:cubicBezTo>
                    <a:pt x="3933" y="8244"/>
                    <a:pt x="3398" y="7206"/>
                    <a:pt x="3398" y="5759"/>
                  </a:cubicBezTo>
                  <a:lnTo>
                    <a:pt x="3398" y="4846"/>
                  </a:lnTo>
                  <a:cubicBezTo>
                    <a:pt x="3398" y="3399"/>
                    <a:pt x="3933" y="2486"/>
                    <a:pt x="5381" y="2486"/>
                  </a:cubicBezTo>
                  <a:cubicBezTo>
                    <a:pt x="6545" y="2486"/>
                    <a:pt x="7206" y="3273"/>
                    <a:pt x="7206" y="4437"/>
                  </a:cubicBezTo>
                  <a:lnTo>
                    <a:pt x="10352" y="4437"/>
                  </a:lnTo>
                  <a:cubicBezTo>
                    <a:pt x="10352" y="1448"/>
                    <a:pt x="8370" y="1"/>
                    <a:pt x="5381"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3652479" y="2241831"/>
              <a:ext cx="112078" cy="106539"/>
            </a:xfrm>
            <a:custGeom>
              <a:avLst/>
              <a:gdLst/>
              <a:ahLst/>
              <a:cxnLst/>
              <a:rect l="l" t="t" r="r" b="b"/>
              <a:pathLst>
                <a:path w="8276" h="7867" extrusionOk="0">
                  <a:moveTo>
                    <a:pt x="4059" y="1825"/>
                  </a:moveTo>
                  <a:cubicBezTo>
                    <a:pt x="5129" y="1825"/>
                    <a:pt x="5632" y="2486"/>
                    <a:pt x="5632" y="3525"/>
                  </a:cubicBezTo>
                  <a:lnTo>
                    <a:pt x="5632" y="4185"/>
                  </a:lnTo>
                  <a:cubicBezTo>
                    <a:pt x="5632" y="5224"/>
                    <a:pt x="5129" y="6010"/>
                    <a:pt x="4059" y="6010"/>
                  </a:cubicBezTo>
                  <a:cubicBezTo>
                    <a:pt x="3021" y="6010"/>
                    <a:pt x="2486" y="5224"/>
                    <a:pt x="2486" y="4185"/>
                  </a:cubicBezTo>
                  <a:lnTo>
                    <a:pt x="2486" y="3525"/>
                  </a:lnTo>
                  <a:cubicBezTo>
                    <a:pt x="2486" y="2486"/>
                    <a:pt x="3021" y="1825"/>
                    <a:pt x="4059" y="1825"/>
                  </a:cubicBezTo>
                  <a:close/>
                  <a:moveTo>
                    <a:pt x="4059" y="1"/>
                  </a:moveTo>
                  <a:cubicBezTo>
                    <a:pt x="1447" y="1"/>
                    <a:pt x="0" y="1291"/>
                    <a:pt x="0" y="3934"/>
                  </a:cubicBezTo>
                  <a:cubicBezTo>
                    <a:pt x="0" y="6545"/>
                    <a:pt x="1447" y="7867"/>
                    <a:pt x="4059" y="7867"/>
                  </a:cubicBezTo>
                  <a:cubicBezTo>
                    <a:pt x="6702" y="7867"/>
                    <a:pt x="8275" y="6545"/>
                    <a:pt x="8275" y="3934"/>
                  </a:cubicBezTo>
                  <a:cubicBezTo>
                    <a:pt x="8275" y="1291"/>
                    <a:pt x="6702" y="1"/>
                    <a:pt x="405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3639058" y="2600188"/>
              <a:ext cx="85236" cy="85236"/>
            </a:xfrm>
            <a:custGeom>
              <a:avLst/>
              <a:gdLst/>
              <a:ahLst/>
              <a:cxnLst/>
              <a:rect l="l" t="t" r="r" b="b"/>
              <a:pathLst>
                <a:path w="6294" h="6294" extrusionOk="0">
                  <a:moveTo>
                    <a:pt x="3399" y="1448"/>
                  </a:moveTo>
                  <a:cubicBezTo>
                    <a:pt x="3682" y="1448"/>
                    <a:pt x="3934" y="1700"/>
                    <a:pt x="3934" y="2109"/>
                  </a:cubicBezTo>
                  <a:cubicBezTo>
                    <a:pt x="3934" y="2361"/>
                    <a:pt x="3682" y="2644"/>
                    <a:pt x="3399" y="2644"/>
                  </a:cubicBezTo>
                  <a:lnTo>
                    <a:pt x="2109" y="2644"/>
                  </a:lnTo>
                  <a:lnTo>
                    <a:pt x="2109" y="1448"/>
                  </a:lnTo>
                  <a:close/>
                  <a:moveTo>
                    <a:pt x="1" y="1"/>
                  </a:moveTo>
                  <a:lnTo>
                    <a:pt x="1" y="6294"/>
                  </a:lnTo>
                  <a:lnTo>
                    <a:pt x="2109" y="6294"/>
                  </a:lnTo>
                  <a:lnTo>
                    <a:pt x="2109" y="4060"/>
                  </a:lnTo>
                  <a:lnTo>
                    <a:pt x="2895" y="4060"/>
                  </a:lnTo>
                  <a:lnTo>
                    <a:pt x="3934" y="6294"/>
                  </a:lnTo>
                  <a:lnTo>
                    <a:pt x="6294" y="6294"/>
                  </a:lnTo>
                  <a:lnTo>
                    <a:pt x="4846" y="3682"/>
                  </a:lnTo>
                  <a:cubicBezTo>
                    <a:pt x="5633" y="3430"/>
                    <a:pt x="6042" y="2770"/>
                    <a:pt x="6042" y="1983"/>
                  </a:cubicBezTo>
                  <a:cubicBezTo>
                    <a:pt x="6042" y="913"/>
                    <a:pt x="5381" y="1"/>
                    <a:pt x="393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3633729" y="2957271"/>
              <a:ext cx="74579" cy="81404"/>
            </a:xfrm>
            <a:custGeom>
              <a:avLst/>
              <a:gdLst/>
              <a:ahLst/>
              <a:cxnLst/>
              <a:rect l="l" t="t" r="r" b="b"/>
              <a:pathLst>
                <a:path w="5507" h="6011" extrusionOk="0">
                  <a:moveTo>
                    <a:pt x="2769" y="1"/>
                  </a:moveTo>
                  <a:cubicBezTo>
                    <a:pt x="1322" y="1"/>
                    <a:pt x="157" y="504"/>
                    <a:pt x="157" y="1825"/>
                  </a:cubicBezTo>
                  <a:cubicBezTo>
                    <a:pt x="157" y="4185"/>
                    <a:pt x="3556" y="3525"/>
                    <a:pt x="3556" y="4311"/>
                  </a:cubicBezTo>
                  <a:cubicBezTo>
                    <a:pt x="3556" y="4720"/>
                    <a:pt x="3021" y="4720"/>
                    <a:pt x="2769" y="4720"/>
                  </a:cubicBezTo>
                  <a:cubicBezTo>
                    <a:pt x="2108" y="4720"/>
                    <a:pt x="1856" y="4594"/>
                    <a:pt x="1856" y="3934"/>
                  </a:cubicBezTo>
                  <a:lnTo>
                    <a:pt x="0" y="3934"/>
                  </a:lnTo>
                  <a:cubicBezTo>
                    <a:pt x="0" y="5633"/>
                    <a:pt x="1322" y="6010"/>
                    <a:pt x="2895" y="6010"/>
                  </a:cubicBezTo>
                  <a:cubicBezTo>
                    <a:pt x="4342" y="6010"/>
                    <a:pt x="5506" y="5507"/>
                    <a:pt x="5506" y="4059"/>
                  </a:cubicBezTo>
                  <a:cubicBezTo>
                    <a:pt x="5380" y="1825"/>
                    <a:pt x="1982" y="2486"/>
                    <a:pt x="1982" y="1700"/>
                  </a:cubicBezTo>
                  <a:cubicBezTo>
                    <a:pt x="1982" y="1448"/>
                    <a:pt x="2234" y="1291"/>
                    <a:pt x="2769" y="1291"/>
                  </a:cubicBezTo>
                  <a:cubicBezTo>
                    <a:pt x="3304" y="1291"/>
                    <a:pt x="3556" y="1574"/>
                    <a:pt x="3556" y="1825"/>
                  </a:cubicBezTo>
                  <a:lnTo>
                    <a:pt x="3556" y="1951"/>
                  </a:lnTo>
                  <a:lnTo>
                    <a:pt x="5255" y="1951"/>
                  </a:lnTo>
                  <a:lnTo>
                    <a:pt x="5255" y="1825"/>
                  </a:lnTo>
                  <a:cubicBezTo>
                    <a:pt x="5255" y="504"/>
                    <a:pt x="4090" y="1"/>
                    <a:pt x="276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3625637" y="3285806"/>
              <a:ext cx="58395" cy="58382"/>
            </a:xfrm>
            <a:custGeom>
              <a:avLst/>
              <a:gdLst/>
              <a:ahLst/>
              <a:cxnLst/>
              <a:rect l="l" t="t" r="r" b="b"/>
              <a:pathLst>
                <a:path w="4312" h="4311" extrusionOk="0">
                  <a:moveTo>
                    <a:pt x="1" y="0"/>
                  </a:moveTo>
                  <a:lnTo>
                    <a:pt x="1" y="4311"/>
                  </a:lnTo>
                  <a:lnTo>
                    <a:pt x="1416" y="4311"/>
                  </a:lnTo>
                  <a:lnTo>
                    <a:pt x="1416" y="2612"/>
                  </a:lnTo>
                  <a:lnTo>
                    <a:pt x="2990" y="2612"/>
                  </a:lnTo>
                  <a:lnTo>
                    <a:pt x="2990" y="4311"/>
                  </a:lnTo>
                  <a:lnTo>
                    <a:pt x="4311" y="4311"/>
                  </a:lnTo>
                  <a:lnTo>
                    <a:pt x="4311" y="0"/>
                  </a:lnTo>
                  <a:lnTo>
                    <a:pt x="2990" y="0"/>
                  </a:lnTo>
                  <a:lnTo>
                    <a:pt x="2990" y="1573"/>
                  </a:lnTo>
                  <a:lnTo>
                    <a:pt x="1416" y="1573"/>
                  </a:lnTo>
                  <a:lnTo>
                    <a:pt x="141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3624994" y="3541467"/>
              <a:ext cx="57109" cy="56689"/>
            </a:xfrm>
            <a:custGeom>
              <a:avLst/>
              <a:gdLst/>
              <a:ahLst/>
              <a:cxnLst/>
              <a:rect l="l" t="t" r="r" b="b"/>
              <a:pathLst>
                <a:path w="4217" h="4186" extrusionOk="0">
                  <a:moveTo>
                    <a:pt x="0" y="1"/>
                  </a:moveTo>
                  <a:lnTo>
                    <a:pt x="0" y="4185"/>
                  </a:lnTo>
                  <a:lnTo>
                    <a:pt x="1322" y="4185"/>
                  </a:lnTo>
                  <a:lnTo>
                    <a:pt x="1322" y="2077"/>
                  </a:lnTo>
                  <a:lnTo>
                    <a:pt x="3021" y="4185"/>
                  </a:lnTo>
                  <a:lnTo>
                    <a:pt x="4216" y="4185"/>
                  </a:lnTo>
                  <a:lnTo>
                    <a:pt x="4216" y="1"/>
                  </a:lnTo>
                  <a:lnTo>
                    <a:pt x="2895" y="1"/>
                  </a:lnTo>
                  <a:lnTo>
                    <a:pt x="2895" y="2077"/>
                  </a:lnTo>
                  <a:lnTo>
                    <a:pt x="1196"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3621161" y="3757936"/>
              <a:ext cx="49444" cy="49863"/>
            </a:xfrm>
            <a:custGeom>
              <a:avLst/>
              <a:gdLst/>
              <a:ahLst/>
              <a:cxnLst/>
              <a:rect l="l" t="t" r="r" b="b"/>
              <a:pathLst>
                <a:path w="3651" h="3682" extrusionOk="0">
                  <a:moveTo>
                    <a:pt x="1" y="0"/>
                  </a:moveTo>
                  <a:lnTo>
                    <a:pt x="1" y="3682"/>
                  </a:lnTo>
                  <a:lnTo>
                    <a:pt x="1165" y="3682"/>
                  </a:lnTo>
                  <a:lnTo>
                    <a:pt x="1165" y="1951"/>
                  </a:lnTo>
                  <a:lnTo>
                    <a:pt x="2738" y="3682"/>
                  </a:lnTo>
                  <a:lnTo>
                    <a:pt x="3651" y="3682"/>
                  </a:lnTo>
                  <a:lnTo>
                    <a:pt x="3651" y="0"/>
                  </a:lnTo>
                  <a:lnTo>
                    <a:pt x="2612" y="0"/>
                  </a:lnTo>
                  <a:lnTo>
                    <a:pt x="2612" y="1825"/>
                  </a:lnTo>
                  <a:lnTo>
                    <a:pt x="1039"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3618602" y="3935617"/>
              <a:ext cx="44325" cy="46031"/>
            </a:xfrm>
            <a:custGeom>
              <a:avLst/>
              <a:gdLst/>
              <a:ahLst/>
              <a:cxnLst/>
              <a:rect l="l" t="t" r="r" b="b"/>
              <a:pathLst>
                <a:path w="3273" h="3399" extrusionOk="0">
                  <a:moveTo>
                    <a:pt x="126" y="1"/>
                  </a:moveTo>
                  <a:lnTo>
                    <a:pt x="126" y="787"/>
                  </a:lnTo>
                  <a:lnTo>
                    <a:pt x="1573" y="787"/>
                  </a:lnTo>
                  <a:lnTo>
                    <a:pt x="0" y="2990"/>
                  </a:lnTo>
                  <a:lnTo>
                    <a:pt x="0" y="3399"/>
                  </a:lnTo>
                  <a:lnTo>
                    <a:pt x="3272" y="3399"/>
                  </a:lnTo>
                  <a:lnTo>
                    <a:pt x="3272" y="2612"/>
                  </a:lnTo>
                  <a:lnTo>
                    <a:pt x="1699" y="2612"/>
                  </a:lnTo>
                  <a:lnTo>
                    <a:pt x="3147" y="378"/>
                  </a:lnTo>
                  <a:lnTo>
                    <a:pt x="3147"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8"/>
          <p:cNvGrpSpPr/>
          <p:nvPr/>
        </p:nvGrpSpPr>
        <p:grpSpPr>
          <a:xfrm>
            <a:off x="8379519" y="1342309"/>
            <a:ext cx="196881" cy="2819585"/>
            <a:chOff x="-3030156" y="1162063"/>
            <a:chExt cx="196881" cy="2819585"/>
          </a:xfrm>
        </p:grpSpPr>
        <p:sp>
          <p:nvSpPr>
            <p:cNvPr id="154" name="Google Shape;154;p18"/>
            <p:cNvSpPr/>
            <p:nvPr/>
          </p:nvSpPr>
          <p:spPr>
            <a:xfrm>
              <a:off x="-3030156" y="1162063"/>
              <a:ext cx="196881" cy="188349"/>
            </a:xfrm>
            <a:custGeom>
              <a:avLst/>
              <a:gdLst/>
              <a:ahLst/>
              <a:cxnLst/>
              <a:rect l="l" t="t" r="r" b="b"/>
              <a:pathLst>
                <a:path w="14538" h="13908" extrusionOk="0">
                  <a:moveTo>
                    <a:pt x="7206" y="3273"/>
                  </a:moveTo>
                  <a:cubicBezTo>
                    <a:pt x="9157" y="3273"/>
                    <a:pt x="10101" y="4469"/>
                    <a:pt x="10101" y="6294"/>
                  </a:cubicBezTo>
                  <a:lnTo>
                    <a:pt x="10101" y="7615"/>
                  </a:lnTo>
                  <a:cubicBezTo>
                    <a:pt x="10101" y="9440"/>
                    <a:pt x="9157" y="10636"/>
                    <a:pt x="7206" y="10636"/>
                  </a:cubicBezTo>
                  <a:cubicBezTo>
                    <a:pt x="5381" y="10636"/>
                    <a:pt x="4437" y="9440"/>
                    <a:pt x="4437" y="7615"/>
                  </a:cubicBezTo>
                  <a:lnTo>
                    <a:pt x="4437" y="6294"/>
                  </a:lnTo>
                  <a:cubicBezTo>
                    <a:pt x="4437" y="4469"/>
                    <a:pt x="5381" y="3273"/>
                    <a:pt x="7206" y="3273"/>
                  </a:cubicBezTo>
                  <a:close/>
                  <a:moveTo>
                    <a:pt x="7206" y="1"/>
                  </a:moveTo>
                  <a:cubicBezTo>
                    <a:pt x="2612" y="1"/>
                    <a:pt x="1" y="2361"/>
                    <a:pt x="1" y="6954"/>
                  </a:cubicBezTo>
                  <a:cubicBezTo>
                    <a:pt x="1" y="11548"/>
                    <a:pt x="2612" y="13908"/>
                    <a:pt x="7206" y="13908"/>
                  </a:cubicBezTo>
                  <a:cubicBezTo>
                    <a:pt x="11800" y="13908"/>
                    <a:pt x="14537" y="11548"/>
                    <a:pt x="14537" y="6954"/>
                  </a:cubicBezTo>
                  <a:cubicBezTo>
                    <a:pt x="14537" y="2361"/>
                    <a:pt x="11800" y="1"/>
                    <a:pt x="720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2999259" y="1733908"/>
              <a:ext cx="135086" cy="140206"/>
            </a:xfrm>
            <a:custGeom>
              <a:avLst/>
              <a:gdLst/>
              <a:ahLst/>
              <a:cxnLst/>
              <a:rect l="l" t="t" r="r" b="b"/>
              <a:pathLst>
                <a:path w="9975" h="10353" extrusionOk="0">
                  <a:moveTo>
                    <a:pt x="4468" y="2486"/>
                  </a:moveTo>
                  <a:cubicBezTo>
                    <a:pt x="5916" y="2486"/>
                    <a:pt x="6576" y="3273"/>
                    <a:pt x="6576" y="4720"/>
                  </a:cubicBezTo>
                  <a:lnTo>
                    <a:pt x="6576" y="5633"/>
                  </a:lnTo>
                  <a:cubicBezTo>
                    <a:pt x="6576" y="7080"/>
                    <a:pt x="5916" y="7866"/>
                    <a:pt x="4468" y="7866"/>
                  </a:cubicBezTo>
                  <a:lnTo>
                    <a:pt x="3273" y="7866"/>
                  </a:lnTo>
                  <a:lnTo>
                    <a:pt x="3273" y="2486"/>
                  </a:lnTo>
                  <a:close/>
                  <a:moveTo>
                    <a:pt x="0" y="0"/>
                  </a:moveTo>
                  <a:lnTo>
                    <a:pt x="0" y="10352"/>
                  </a:lnTo>
                  <a:lnTo>
                    <a:pt x="4468" y="10352"/>
                  </a:lnTo>
                  <a:cubicBezTo>
                    <a:pt x="7992" y="10352"/>
                    <a:pt x="9974" y="8779"/>
                    <a:pt x="9974" y="5255"/>
                  </a:cubicBezTo>
                  <a:cubicBezTo>
                    <a:pt x="9974" y="1700"/>
                    <a:pt x="7992" y="0"/>
                    <a:pt x="4468"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2983069" y="2243538"/>
              <a:ext cx="102706" cy="102706"/>
            </a:xfrm>
            <a:custGeom>
              <a:avLst/>
              <a:gdLst/>
              <a:ahLst/>
              <a:cxnLst/>
              <a:rect l="l" t="t" r="r" b="b"/>
              <a:pathLst>
                <a:path w="7584" h="7584" extrusionOk="0">
                  <a:moveTo>
                    <a:pt x="0" y="0"/>
                  </a:moveTo>
                  <a:lnTo>
                    <a:pt x="0" y="7583"/>
                  </a:lnTo>
                  <a:lnTo>
                    <a:pt x="2486" y="7583"/>
                  </a:lnTo>
                  <a:lnTo>
                    <a:pt x="2486" y="4720"/>
                  </a:lnTo>
                  <a:lnTo>
                    <a:pt x="5098" y="4720"/>
                  </a:lnTo>
                  <a:lnTo>
                    <a:pt x="5098" y="7583"/>
                  </a:lnTo>
                  <a:lnTo>
                    <a:pt x="7583" y="7583"/>
                  </a:lnTo>
                  <a:lnTo>
                    <a:pt x="7583" y="0"/>
                  </a:lnTo>
                  <a:lnTo>
                    <a:pt x="5098" y="0"/>
                  </a:lnTo>
                  <a:lnTo>
                    <a:pt x="5098" y="2738"/>
                  </a:lnTo>
                  <a:lnTo>
                    <a:pt x="2486" y="2738"/>
                  </a:lnTo>
                  <a:lnTo>
                    <a:pt x="248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2974334" y="2600188"/>
              <a:ext cx="85236" cy="85236"/>
            </a:xfrm>
            <a:custGeom>
              <a:avLst/>
              <a:gdLst/>
              <a:ahLst/>
              <a:cxnLst/>
              <a:rect l="l" t="t" r="r" b="b"/>
              <a:pathLst>
                <a:path w="6294" h="6294" extrusionOk="0">
                  <a:moveTo>
                    <a:pt x="1" y="1"/>
                  </a:moveTo>
                  <a:lnTo>
                    <a:pt x="1" y="6294"/>
                  </a:lnTo>
                  <a:lnTo>
                    <a:pt x="2109" y="6294"/>
                  </a:lnTo>
                  <a:lnTo>
                    <a:pt x="2109" y="3934"/>
                  </a:lnTo>
                  <a:lnTo>
                    <a:pt x="4343" y="3934"/>
                  </a:lnTo>
                  <a:lnTo>
                    <a:pt x="4343" y="6294"/>
                  </a:lnTo>
                  <a:lnTo>
                    <a:pt x="6293" y="6294"/>
                  </a:lnTo>
                  <a:lnTo>
                    <a:pt x="6293" y="1"/>
                  </a:lnTo>
                  <a:lnTo>
                    <a:pt x="4343" y="1"/>
                  </a:lnTo>
                  <a:lnTo>
                    <a:pt x="4343" y="2361"/>
                  </a:lnTo>
                  <a:lnTo>
                    <a:pt x="2109" y="2361"/>
                  </a:lnTo>
                  <a:lnTo>
                    <a:pt x="2109"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2970712" y="2958978"/>
              <a:ext cx="77991" cy="77991"/>
            </a:xfrm>
            <a:custGeom>
              <a:avLst/>
              <a:gdLst/>
              <a:ahLst/>
              <a:cxnLst/>
              <a:rect l="l" t="t" r="r" b="b"/>
              <a:pathLst>
                <a:path w="5759" h="5759" extrusionOk="0">
                  <a:moveTo>
                    <a:pt x="3147" y="1322"/>
                  </a:moveTo>
                  <a:cubicBezTo>
                    <a:pt x="3399" y="1322"/>
                    <a:pt x="3650" y="1574"/>
                    <a:pt x="3650" y="1825"/>
                  </a:cubicBezTo>
                  <a:cubicBezTo>
                    <a:pt x="3650" y="2108"/>
                    <a:pt x="3399" y="2360"/>
                    <a:pt x="3147" y="2360"/>
                  </a:cubicBezTo>
                  <a:lnTo>
                    <a:pt x="1951" y="2360"/>
                  </a:lnTo>
                  <a:lnTo>
                    <a:pt x="1951" y="1322"/>
                  </a:lnTo>
                  <a:close/>
                  <a:moveTo>
                    <a:pt x="1" y="0"/>
                  </a:moveTo>
                  <a:lnTo>
                    <a:pt x="1" y="5758"/>
                  </a:lnTo>
                  <a:lnTo>
                    <a:pt x="1951" y="5758"/>
                  </a:lnTo>
                  <a:lnTo>
                    <a:pt x="1951" y="3682"/>
                  </a:lnTo>
                  <a:lnTo>
                    <a:pt x="2612" y="3682"/>
                  </a:lnTo>
                  <a:lnTo>
                    <a:pt x="3650" y="5758"/>
                  </a:lnTo>
                  <a:lnTo>
                    <a:pt x="5759" y="5758"/>
                  </a:lnTo>
                  <a:lnTo>
                    <a:pt x="4437" y="3399"/>
                  </a:lnTo>
                  <a:cubicBezTo>
                    <a:pt x="5224" y="3147"/>
                    <a:pt x="5507" y="2486"/>
                    <a:pt x="5507" y="1699"/>
                  </a:cubicBezTo>
                  <a:cubicBezTo>
                    <a:pt x="5507" y="787"/>
                    <a:pt x="4846" y="0"/>
                    <a:pt x="352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2960060" y="3285806"/>
              <a:ext cx="56689" cy="58382"/>
            </a:xfrm>
            <a:custGeom>
              <a:avLst/>
              <a:gdLst/>
              <a:ahLst/>
              <a:cxnLst/>
              <a:rect l="l" t="t" r="r" b="b"/>
              <a:pathLst>
                <a:path w="4186" h="4311" extrusionOk="0">
                  <a:moveTo>
                    <a:pt x="1826" y="1039"/>
                  </a:moveTo>
                  <a:cubicBezTo>
                    <a:pt x="2486" y="1039"/>
                    <a:pt x="2738" y="1290"/>
                    <a:pt x="2738" y="1951"/>
                  </a:cubicBezTo>
                  <a:lnTo>
                    <a:pt x="2738" y="2360"/>
                  </a:lnTo>
                  <a:cubicBezTo>
                    <a:pt x="2738" y="2863"/>
                    <a:pt x="2486" y="3273"/>
                    <a:pt x="1826" y="3273"/>
                  </a:cubicBezTo>
                  <a:lnTo>
                    <a:pt x="1416" y="3273"/>
                  </a:lnTo>
                  <a:lnTo>
                    <a:pt x="1416" y="1039"/>
                  </a:lnTo>
                  <a:close/>
                  <a:moveTo>
                    <a:pt x="1" y="0"/>
                  </a:moveTo>
                  <a:lnTo>
                    <a:pt x="1" y="4311"/>
                  </a:lnTo>
                  <a:lnTo>
                    <a:pt x="1951" y="4311"/>
                  </a:lnTo>
                  <a:cubicBezTo>
                    <a:pt x="3399" y="4311"/>
                    <a:pt x="4185" y="3650"/>
                    <a:pt x="4185" y="2077"/>
                  </a:cubicBezTo>
                  <a:cubicBezTo>
                    <a:pt x="4185" y="630"/>
                    <a:pt x="3399" y="0"/>
                    <a:pt x="1951"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2958354" y="3541467"/>
              <a:ext cx="53276" cy="56689"/>
            </a:xfrm>
            <a:custGeom>
              <a:avLst/>
              <a:gdLst/>
              <a:ahLst/>
              <a:cxnLst/>
              <a:rect l="l" t="t" r="r" b="b"/>
              <a:pathLst>
                <a:path w="3934" h="4186" extrusionOk="0">
                  <a:moveTo>
                    <a:pt x="1700" y="1039"/>
                  </a:moveTo>
                  <a:cubicBezTo>
                    <a:pt x="2235" y="1039"/>
                    <a:pt x="2487" y="1291"/>
                    <a:pt x="2487" y="1826"/>
                  </a:cubicBezTo>
                  <a:lnTo>
                    <a:pt x="2487" y="2203"/>
                  </a:lnTo>
                  <a:cubicBezTo>
                    <a:pt x="2487" y="2864"/>
                    <a:pt x="2235" y="3147"/>
                    <a:pt x="1700" y="3147"/>
                  </a:cubicBezTo>
                  <a:lnTo>
                    <a:pt x="1322" y="3147"/>
                  </a:lnTo>
                  <a:lnTo>
                    <a:pt x="1322" y="1039"/>
                  </a:lnTo>
                  <a:close/>
                  <a:moveTo>
                    <a:pt x="1" y="1"/>
                  </a:moveTo>
                  <a:lnTo>
                    <a:pt x="1" y="4185"/>
                  </a:lnTo>
                  <a:lnTo>
                    <a:pt x="1700" y="4185"/>
                  </a:lnTo>
                  <a:cubicBezTo>
                    <a:pt x="3147" y="4185"/>
                    <a:pt x="3934" y="3525"/>
                    <a:pt x="3934" y="2077"/>
                  </a:cubicBezTo>
                  <a:cubicBezTo>
                    <a:pt x="3934" y="630"/>
                    <a:pt x="3147" y="1"/>
                    <a:pt x="170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2956654" y="3757936"/>
              <a:ext cx="49877" cy="49863"/>
            </a:xfrm>
            <a:custGeom>
              <a:avLst/>
              <a:gdLst/>
              <a:ahLst/>
              <a:cxnLst/>
              <a:rect l="l" t="t" r="r" b="b"/>
              <a:pathLst>
                <a:path w="3683" h="3682" extrusionOk="0">
                  <a:moveTo>
                    <a:pt x="1983" y="913"/>
                  </a:moveTo>
                  <a:cubicBezTo>
                    <a:pt x="2235" y="913"/>
                    <a:pt x="2361" y="1039"/>
                    <a:pt x="2361" y="1164"/>
                  </a:cubicBezTo>
                  <a:cubicBezTo>
                    <a:pt x="2361" y="1448"/>
                    <a:pt x="2235" y="1574"/>
                    <a:pt x="1983" y="1574"/>
                  </a:cubicBezTo>
                  <a:lnTo>
                    <a:pt x="1196" y="1574"/>
                  </a:lnTo>
                  <a:lnTo>
                    <a:pt x="1196" y="913"/>
                  </a:lnTo>
                  <a:close/>
                  <a:moveTo>
                    <a:pt x="1" y="0"/>
                  </a:moveTo>
                  <a:lnTo>
                    <a:pt x="1" y="3682"/>
                  </a:lnTo>
                  <a:lnTo>
                    <a:pt x="1196" y="3682"/>
                  </a:lnTo>
                  <a:lnTo>
                    <a:pt x="1196" y="2360"/>
                  </a:lnTo>
                  <a:lnTo>
                    <a:pt x="1700" y="2360"/>
                  </a:lnTo>
                  <a:lnTo>
                    <a:pt x="2361" y="3682"/>
                  </a:lnTo>
                  <a:lnTo>
                    <a:pt x="3682" y="3682"/>
                  </a:lnTo>
                  <a:lnTo>
                    <a:pt x="2896" y="2108"/>
                  </a:lnTo>
                  <a:cubicBezTo>
                    <a:pt x="3273" y="1951"/>
                    <a:pt x="3556" y="1574"/>
                    <a:pt x="3556" y="1164"/>
                  </a:cubicBezTo>
                  <a:cubicBezTo>
                    <a:pt x="3556" y="535"/>
                    <a:pt x="3147" y="0"/>
                    <a:pt x="223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2953878" y="3935617"/>
              <a:ext cx="44325" cy="46031"/>
            </a:xfrm>
            <a:custGeom>
              <a:avLst/>
              <a:gdLst/>
              <a:ahLst/>
              <a:cxnLst/>
              <a:rect l="l" t="t" r="r" b="b"/>
              <a:pathLst>
                <a:path w="3273" h="3399" extrusionOk="0">
                  <a:moveTo>
                    <a:pt x="0" y="1"/>
                  </a:moveTo>
                  <a:lnTo>
                    <a:pt x="0" y="3399"/>
                  </a:lnTo>
                  <a:lnTo>
                    <a:pt x="1039" y="3399"/>
                  </a:lnTo>
                  <a:lnTo>
                    <a:pt x="1039" y="1700"/>
                  </a:lnTo>
                  <a:lnTo>
                    <a:pt x="2360" y="3399"/>
                  </a:lnTo>
                  <a:lnTo>
                    <a:pt x="3273" y="3399"/>
                  </a:lnTo>
                  <a:lnTo>
                    <a:pt x="3273" y="1"/>
                  </a:lnTo>
                  <a:lnTo>
                    <a:pt x="2360" y="1"/>
                  </a:lnTo>
                  <a:lnTo>
                    <a:pt x="2360" y="1700"/>
                  </a:lnTo>
                  <a:lnTo>
                    <a:pt x="913"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63"/>
        <p:cNvGrpSpPr/>
        <p:nvPr/>
      </p:nvGrpSpPr>
      <p:grpSpPr>
        <a:xfrm>
          <a:off x="0" y="0"/>
          <a:ext cx="0" cy="0"/>
          <a:chOff x="0" y="0"/>
          <a:chExt cx="0" cy="0"/>
        </a:xfrm>
      </p:grpSpPr>
      <p:sp>
        <p:nvSpPr>
          <p:cNvPr id="164" name="Google Shape;164;p19"/>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txBox="1">
            <a:spLocks noGrp="1"/>
          </p:cNvSpPr>
          <p:nvPr>
            <p:ph type="title" hasCustomPrompt="1"/>
          </p:nvPr>
        </p:nvSpPr>
        <p:spPr>
          <a:xfrm>
            <a:off x="713171" y="514200"/>
            <a:ext cx="4862400" cy="8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66" name="Google Shape;166;p19"/>
          <p:cNvSpPr txBox="1">
            <a:spLocks noGrp="1"/>
          </p:cNvSpPr>
          <p:nvPr>
            <p:ph type="subTitle" idx="1"/>
          </p:nvPr>
        </p:nvSpPr>
        <p:spPr>
          <a:xfrm>
            <a:off x="713125" y="1389676"/>
            <a:ext cx="4862400" cy="364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67" name="Google Shape;167;p19"/>
          <p:cNvSpPr txBox="1">
            <a:spLocks noGrp="1"/>
          </p:cNvSpPr>
          <p:nvPr>
            <p:ph type="title" idx="2" hasCustomPrompt="1"/>
          </p:nvPr>
        </p:nvSpPr>
        <p:spPr>
          <a:xfrm>
            <a:off x="713242" y="1932606"/>
            <a:ext cx="4862400" cy="8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68" name="Google Shape;168;p19"/>
          <p:cNvSpPr txBox="1">
            <a:spLocks noGrp="1"/>
          </p:cNvSpPr>
          <p:nvPr>
            <p:ph type="subTitle" idx="3"/>
          </p:nvPr>
        </p:nvSpPr>
        <p:spPr>
          <a:xfrm>
            <a:off x="713100" y="2808099"/>
            <a:ext cx="4862400" cy="364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69" name="Google Shape;169;p19"/>
          <p:cNvSpPr txBox="1">
            <a:spLocks noGrp="1"/>
          </p:cNvSpPr>
          <p:nvPr>
            <p:ph type="title" idx="4" hasCustomPrompt="1"/>
          </p:nvPr>
        </p:nvSpPr>
        <p:spPr>
          <a:xfrm>
            <a:off x="713242" y="3351011"/>
            <a:ext cx="4862400" cy="8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70" name="Google Shape;170;p19"/>
          <p:cNvSpPr txBox="1">
            <a:spLocks noGrp="1"/>
          </p:cNvSpPr>
          <p:nvPr>
            <p:ph type="subTitle" idx="5"/>
          </p:nvPr>
        </p:nvSpPr>
        <p:spPr>
          <a:xfrm>
            <a:off x="713125" y="4226499"/>
            <a:ext cx="4862400" cy="364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1"/>
        </a:solidFill>
        <a:effectLst/>
      </p:bgPr>
    </p:bg>
    <p:spTree>
      <p:nvGrpSpPr>
        <p:cNvPr id="1" name="Shape 176"/>
        <p:cNvGrpSpPr/>
        <p:nvPr/>
      </p:nvGrpSpPr>
      <p:grpSpPr>
        <a:xfrm>
          <a:off x="0" y="0"/>
          <a:ext cx="0" cy="0"/>
          <a:chOff x="0" y="0"/>
          <a:chExt cx="0" cy="0"/>
        </a:xfrm>
      </p:grpSpPr>
      <p:sp>
        <p:nvSpPr>
          <p:cNvPr id="177" name="Google Shape;177;p21"/>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1"/>
          <p:cNvPicPr preferRelativeResize="0"/>
          <p:nvPr/>
        </p:nvPicPr>
        <p:blipFill>
          <a:blip r:embed="rId2">
            <a:alphaModFix/>
          </a:blip>
          <a:stretch>
            <a:fillRect/>
          </a:stretch>
        </p:blipFill>
        <p:spPr>
          <a:xfrm>
            <a:off x="713088" y="1388197"/>
            <a:ext cx="2548875" cy="2367125"/>
          </a:xfrm>
          <a:prstGeom prst="rect">
            <a:avLst/>
          </a:prstGeom>
          <a:noFill/>
          <a:ln>
            <a:noFill/>
          </a:ln>
          <a:effectLst>
            <a:outerShdw blurRad="571500" dist="19050" dir="5400000" algn="bl" rotWithShape="0">
              <a:srgbClr val="000000">
                <a:alpha val="63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3100" y="2429500"/>
            <a:ext cx="4213200" cy="8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 name="Google Shape;15;p3"/>
          <p:cNvSpPr txBox="1">
            <a:spLocks noGrp="1"/>
          </p:cNvSpPr>
          <p:nvPr>
            <p:ph type="title" idx="2" hasCustomPrompt="1"/>
          </p:nvPr>
        </p:nvSpPr>
        <p:spPr>
          <a:xfrm>
            <a:off x="798825" y="1334954"/>
            <a:ext cx="1263600" cy="9372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4800"/>
              <a:buNone/>
              <a:defRPr sz="60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798825" y="3365175"/>
            <a:ext cx="4213200" cy="364800"/>
          </a:xfrm>
          <a:prstGeom prst="rect">
            <a:avLst/>
          </a:prstGeom>
          <a:solidFill>
            <a:schemeClr val="accent1"/>
          </a:solidFill>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1"/>
        </a:solidFill>
        <a:effectLst/>
      </p:bgPr>
    </p:bg>
    <p:spTree>
      <p:nvGrpSpPr>
        <p:cNvPr id="1" name="Shape 179"/>
        <p:cNvGrpSpPr/>
        <p:nvPr/>
      </p:nvGrpSpPr>
      <p:grpSpPr>
        <a:xfrm>
          <a:off x="0" y="0"/>
          <a:ext cx="0" cy="0"/>
          <a:chOff x="0" y="0"/>
          <a:chExt cx="0" cy="0"/>
        </a:xfrm>
      </p:grpSpPr>
      <p:sp>
        <p:nvSpPr>
          <p:cNvPr id="180" name="Google Shape;180;p22"/>
          <p:cNvSpPr/>
          <p:nvPr/>
        </p:nvSpPr>
        <p:spPr>
          <a:xfrm>
            <a:off x="138600" y="138604"/>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22"/>
          <p:cNvGrpSpPr/>
          <p:nvPr/>
        </p:nvGrpSpPr>
        <p:grpSpPr>
          <a:xfrm>
            <a:off x="6055669" y="1162063"/>
            <a:ext cx="2368326" cy="2819586"/>
            <a:chOff x="-3439308" y="241249"/>
            <a:chExt cx="3300803" cy="3929737"/>
          </a:xfrm>
        </p:grpSpPr>
        <p:sp>
          <p:nvSpPr>
            <p:cNvPr id="182" name="Google Shape;182;p22"/>
            <p:cNvSpPr/>
            <p:nvPr/>
          </p:nvSpPr>
          <p:spPr>
            <a:xfrm>
              <a:off x="-3367451" y="246610"/>
              <a:ext cx="274386" cy="252415"/>
            </a:xfrm>
            <a:custGeom>
              <a:avLst/>
              <a:gdLst/>
              <a:ahLst/>
              <a:cxnLst/>
              <a:rect l="l" t="t" r="r" b="b"/>
              <a:pathLst>
                <a:path w="14537" h="13373" extrusionOk="0">
                  <a:moveTo>
                    <a:pt x="0" y="0"/>
                  </a:moveTo>
                  <a:lnTo>
                    <a:pt x="0" y="13372"/>
                  </a:lnTo>
                  <a:lnTo>
                    <a:pt x="4311" y="13372"/>
                  </a:lnTo>
                  <a:lnTo>
                    <a:pt x="4311" y="10352"/>
                  </a:lnTo>
                  <a:lnTo>
                    <a:pt x="6545" y="8495"/>
                  </a:lnTo>
                  <a:lnTo>
                    <a:pt x="9439" y="13372"/>
                  </a:lnTo>
                  <a:lnTo>
                    <a:pt x="14536" y="13372"/>
                  </a:lnTo>
                  <a:lnTo>
                    <a:pt x="9565" y="5506"/>
                  </a:lnTo>
                  <a:lnTo>
                    <a:pt x="14411" y="0"/>
                  </a:lnTo>
                  <a:lnTo>
                    <a:pt x="9030" y="0"/>
                  </a:lnTo>
                  <a:lnTo>
                    <a:pt x="4311" y="5758"/>
                  </a:lnTo>
                  <a:lnTo>
                    <a:pt x="4311"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325796" y="246610"/>
              <a:ext cx="252434" cy="252415"/>
            </a:xfrm>
            <a:custGeom>
              <a:avLst/>
              <a:gdLst/>
              <a:ahLst/>
              <a:cxnLst/>
              <a:rect l="l" t="t" r="r" b="b"/>
              <a:pathLst>
                <a:path w="13374" h="13373" extrusionOk="0">
                  <a:moveTo>
                    <a:pt x="1" y="0"/>
                  </a:moveTo>
                  <a:lnTo>
                    <a:pt x="1" y="13372"/>
                  </a:lnTo>
                  <a:lnTo>
                    <a:pt x="4343" y="13372"/>
                  </a:lnTo>
                  <a:lnTo>
                    <a:pt x="4343" y="8244"/>
                  </a:lnTo>
                  <a:lnTo>
                    <a:pt x="9063" y="8244"/>
                  </a:lnTo>
                  <a:lnTo>
                    <a:pt x="9063" y="13372"/>
                  </a:lnTo>
                  <a:lnTo>
                    <a:pt x="13373" y="13372"/>
                  </a:lnTo>
                  <a:lnTo>
                    <a:pt x="13373" y="0"/>
                  </a:lnTo>
                  <a:lnTo>
                    <a:pt x="9063" y="0"/>
                  </a:lnTo>
                  <a:lnTo>
                    <a:pt x="9063" y="4845"/>
                  </a:lnTo>
                  <a:lnTo>
                    <a:pt x="4343" y="4845"/>
                  </a:lnTo>
                  <a:lnTo>
                    <a:pt x="4343"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395183" y="241249"/>
              <a:ext cx="274405" cy="262514"/>
            </a:xfrm>
            <a:custGeom>
              <a:avLst/>
              <a:gdLst/>
              <a:ahLst/>
              <a:cxnLst/>
              <a:rect l="l" t="t" r="r" b="b"/>
              <a:pathLst>
                <a:path w="14538" h="13908" extrusionOk="0">
                  <a:moveTo>
                    <a:pt x="7206" y="3273"/>
                  </a:moveTo>
                  <a:cubicBezTo>
                    <a:pt x="9157" y="3273"/>
                    <a:pt x="10101" y="4469"/>
                    <a:pt x="10101" y="6294"/>
                  </a:cubicBezTo>
                  <a:lnTo>
                    <a:pt x="10101" y="7615"/>
                  </a:lnTo>
                  <a:cubicBezTo>
                    <a:pt x="10101" y="9440"/>
                    <a:pt x="9157" y="10636"/>
                    <a:pt x="7206" y="10636"/>
                  </a:cubicBezTo>
                  <a:cubicBezTo>
                    <a:pt x="5381" y="10636"/>
                    <a:pt x="4437" y="9440"/>
                    <a:pt x="4437" y="7615"/>
                  </a:cubicBezTo>
                  <a:lnTo>
                    <a:pt x="4437" y="6294"/>
                  </a:lnTo>
                  <a:cubicBezTo>
                    <a:pt x="4437" y="4469"/>
                    <a:pt x="5381" y="3273"/>
                    <a:pt x="7206" y="3273"/>
                  </a:cubicBezTo>
                  <a:close/>
                  <a:moveTo>
                    <a:pt x="7206" y="1"/>
                  </a:moveTo>
                  <a:cubicBezTo>
                    <a:pt x="2612" y="1"/>
                    <a:pt x="1" y="2361"/>
                    <a:pt x="1" y="6954"/>
                  </a:cubicBezTo>
                  <a:cubicBezTo>
                    <a:pt x="1" y="11548"/>
                    <a:pt x="2612" y="13908"/>
                    <a:pt x="7206" y="13908"/>
                  </a:cubicBezTo>
                  <a:cubicBezTo>
                    <a:pt x="11800" y="13908"/>
                    <a:pt x="14537" y="11548"/>
                    <a:pt x="14537" y="6954"/>
                  </a:cubicBezTo>
                  <a:cubicBezTo>
                    <a:pt x="14537" y="2361"/>
                    <a:pt x="11800" y="1"/>
                    <a:pt x="720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442581" y="246610"/>
              <a:ext cx="247659" cy="252415"/>
            </a:xfrm>
            <a:custGeom>
              <a:avLst/>
              <a:gdLst/>
              <a:ahLst/>
              <a:cxnLst/>
              <a:rect l="l" t="t" r="r" b="b"/>
              <a:pathLst>
                <a:path w="13121" h="13373" extrusionOk="0">
                  <a:moveTo>
                    <a:pt x="7079" y="2989"/>
                  </a:moveTo>
                  <a:cubicBezTo>
                    <a:pt x="7740" y="2989"/>
                    <a:pt x="8401" y="3524"/>
                    <a:pt x="8401" y="4311"/>
                  </a:cubicBezTo>
                  <a:cubicBezTo>
                    <a:pt x="8401" y="4971"/>
                    <a:pt x="7740" y="5506"/>
                    <a:pt x="7079" y="5506"/>
                  </a:cubicBezTo>
                  <a:lnTo>
                    <a:pt x="4311" y="5506"/>
                  </a:lnTo>
                  <a:lnTo>
                    <a:pt x="4311" y="2989"/>
                  </a:lnTo>
                  <a:close/>
                  <a:moveTo>
                    <a:pt x="0" y="0"/>
                  </a:moveTo>
                  <a:lnTo>
                    <a:pt x="0" y="13372"/>
                  </a:lnTo>
                  <a:lnTo>
                    <a:pt x="4311" y="13372"/>
                  </a:lnTo>
                  <a:lnTo>
                    <a:pt x="4311" y="8495"/>
                  </a:lnTo>
                  <a:lnTo>
                    <a:pt x="5884" y="8495"/>
                  </a:lnTo>
                  <a:lnTo>
                    <a:pt x="8244" y="13372"/>
                  </a:lnTo>
                  <a:lnTo>
                    <a:pt x="13121" y="13372"/>
                  </a:lnTo>
                  <a:lnTo>
                    <a:pt x="10100" y="7709"/>
                  </a:lnTo>
                  <a:cubicBezTo>
                    <a:pt x="11799" y="7079"/>
                    <a:pt x="12711" y="5632"/>
                    <a:pt x="12711" y="4059"/>
                  </a:cubicBezTo>
                  <a:cubicBezTo>
                    <a:pt x="12711" y="1951"/>
                    <a:pt x="11138" y="0"/>
                    <a:pt x="8118"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3369829" y="1035868"/>
              <a:ext cx="195394" cy="202529"/>
            </a:xfrm>
            <a:custGeom>
              <a:avLst/>
              <a:gdLst/>
              <a:ahLst/>
              <a:cxnLst/>
              <a:rect l="l" t="t" r="r" b="b"/>
              <a:pathLst>
                <a:path w="10352" h="10730" extrusionOk="0">
                  <a:moveTo>
                    <a:pt x="5381" y="1"/>
                  </a:moveTo>
                  <a:cubicBezTo>
                    <a:pt x="1825" y="1"/>
                    <a:pt x="0" y="1826"/>
                    <a:pt x="0" y="5381"/>
                  </a:cubicBezTo>
                  <a:cubicBezTo>
                    <a:pt x="0" y="8905"/>
                    <a:pt x="1825" y="10730"/>
                    <a:pt x="5381" y="10730"/>
                  </a:cubicBezTo>
                  <a:cubicBezTo>
                    <a:pt x="8527" y="10730"/>
                    <a:pt x="10352" y="9157"/>
                    <a:pt x="10352" y="6293"/>
                  </a:cubicBezTo>
                  <a:lnTo>
                    <a:pt x="7331" y="6293"/>
                  </a:lnTo>
                  <a:cubicBezTo>
                    <a:pt x="7331" y="7458"/>
                    <a:pt x="6671" y="8244"/>
                    <a:pt x="5381" y="8244"/>
                  </a:cubicBezTo>
                  <a:cubicBezTo>
                    <a:pt x="3933" y="8244"/>
                    <a:pt x="3398" y="7206"/>
                    <a:pt x="3398" y="5759"/>
                  </a:cubicBezTo>
                  <a:lnTo>
                    <a:pt x="3398" y="4846"/>
                  </a:lnTo>
                  <a:cubicBezTo>
                    <a:pt x="3398" y="3399"/>
                    <a:pt x="3933" y="2486"/>
                    <a:pt x="5381" y="2486"/>
                  </a:cubicBezTo>
                  <a:cubicBezTo>
                    <a:pt x="6545" y="2486"/>
                    <a:pt x="7206" y="3273"/>
                    <a:pt x="7206" y="4437"/>
                  </a:cubicBezTo>
                  <a:lnTo>
                    <a:pt x="10352" y="4437"/>
                  </a:lnTo>
                  <a:cubicBezTo>
                    <a:pt x="10352" y="1448"/>
                    <a:pt x="8370" y="1"/>
                    <a:pt x="5381"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2553240" y="1038246"/>
              <a:ext cx="212627" cy="195413"/>
            </a:xfrm>
            <a:custGeom>
              <a:avLst/>
              <a:gdLst/>
              <a:ahLst/>
              <a:cxnLst/>
              <a:rect l="l" t="t" r="r" b="b"/>
              <a:pathLst>
                <a:path w="11265" h="10353" extrusionOk="0">
                  <a:moveTo>
                    <a:pt x="0" y="0"/>
                  </a:moveTo>
                  <a:lnTo>
                    <a:pt x="0" y="10352"/>
                  </a:lnTo>
                  <a:lnTo>
                    <a:pt x="3398" y="10352"/>
                  </a:lnTo>
                  <a:lnTo>
                    <a:pt x="3398" y="8118"/>
                  </a:lnTo>
                  <a:lnTo>
                    <a:pt x="5223" y="6545"/>
                  </a:lnTo>
                  <a:lnTo>
                    <a:pt x="7331" y="10352"/>
                  </a:lnTo>
                  <a:lnTo>
                    <a:pt x="11264" y="10352"/>
                  </a:lnTo>
                  <a:lnTo>
                    <a:pt x="7457" y="4311"/>
                  </a:lnTo>
                  <a:lnTo>
                    <a:pt x="11264" y="0"/>
                  </a:lnTo>
                  <a:lnTo>
                    <a:pt x="7080" y="0"/>
                  </a:lnTo>
                  <a:lnTo>
                    <a:pt x="3398" y="4468"/>
                  </a:lnTo>
                  <a:lnTo>
                    <a:pt x="3398"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35839" y="1038246"/>
              <a:ext cx="190656" cy="195413"/>
            </a:xfrm>
            <a:custGeom>
              <a:avLst/>
              <a:gdLst/>
              <a:ahLst/>
              <a:cxnLst/>
              <a:rect l="l" t="t" r="r" b="b"/>
              <a:pathLst>
                <a:path w="10101" h="10353" extrusionOk="0">
                  <a:moveTo>
                    <a:pt x="410" y="0"/>
                  </a:moveTo>
                  <a:lnTo>
                    <a:pt x="410" y="2486"/>
                  </a:lnTo>
                  <a:lnTo>
                    <a:pt x="4846" y="2486"/>
                  </a:lnTo>
                  <a:lnTo>
                    <a:pt x="1" y="9314"/>
                  </a:lnTo>
                  <a:lnTo>
                    <a:pt x="1" y="10352"/>
                  </a:lnTo>
                  <a:lnTo>
                    <a:pt x="10101" y="10352"/>
                  </a:lnTo>
                  <a:lnTo>
                    <a:pt x="10101" y="7866"/>
                  </a:lnTo>
                  <a:lnTo>
                    <a:pt x="5129" y="7866"/>
                  </a:lnTo>
                  <a:lnTo>
                    <a:pt x="9975" y="1039"/>
                  </a:lnTo>
                  <a:lnTo>
                    <a:pt x="9975"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091107" y="1038246"/>
              <a:ext cx="188278" cy="195413"/>
            </a:xfrm>
            <a:custGeom>
              <a:avLst/>
              <a:gdLst/>
              <a:ahLst/>
              <a:cxnLst/>
              <a:rect l="l" t="t" r="r" b="b"/>
              <a:pathLst>
                <a:path w="9975" h="10353" extrusionOk="0">
                  <a:moveTo>
                    <a:pt x="4468" y="2486"/>
                  </a:moveTo>
                  <a:cubicBezTo>
                    <a:pt x="5916" y="2486"/>
                    <a:pt x="6576" y="3273"/>
                    <a:pt x="6576" y="4720"/>
                  </a:cubicBezTo>
                  <a:lnTo>
                    <a:pt x="6576" y="5633"/>
                  </a:lnTo>
                  <a:cubicBezTo>
                    <a:pt x="6576" y="7080"/>
                    <a:pt x="5916" y="7866"/>
                    <a:pt x="4468" y="7866"/>
                  </a:cubicBezTo>
                  <a:lnTo>
                    <a:pt x="3273" y="7866"/>
                  </a:lnTo>
                  <a:lnTo>
                    <a:pt x="3273" y="2486"/>
                  </a:lnTo>
                  <a:close/>
                  <a:moveTo>
                    <a:pt x="0" y="0"/>
                  </a:moveTo>
                  <a:lnTo>
                    <a:pt x="0" y="10352"/>
                  </a:lnTo>
                  <a:lnTo>
                    <a:pt x="4468" y="10352"/>
                  </a:lnTo>
                  <a:cubicBezTo>
                    <a:pt x="7992" y="10352"/>
                    <a:pt x="9974" y="8779"/>
                    <a:pt x="9974" y="5255"/>
                  </a:cubicBezTo>
                  <a:cubicBezTo>
                    <a:pt x="9974" y="1700"/>
                    <a:pt x="7992" y="0"/>
                    <a:pt x="4468"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412891" y="1038246"/>
              <a:ext cx="212627" cy="195413"/>
            </a:xfrm>
            <a:custGeom>
              <a:avLst/>
              <a:gdLst/>
              <a:ahLst/>
              <a:cxnLst/>
              <a:rect l="l" t="t" r="r" b="b"/>
              <a:pathLst>
                <a:path w="11265" h="10353" extrusionOk="0">
                  <a:moveTo>
                    <a:pt x="0" y="0"/>
                  </a:moveTo>
                  <a:lnTo>
                    <a:pt x="3682" y="10352"/>
                  </a:lnTo>
                  <a:lnTo>
                    <a:pt x="7457" y="10352"/>
                  </a:lnTo>
                  <a:lnTo>
                    <a:pt x="11264" y="0"/>
                  </a:lnTo>
                  <a:lnTo>
                    <a:pt x="7740" y="0"/>
                  </a:lnTo>
                  <a:lnTo>
                    <a:pt x="5632" y="6954"/>
                  </a:lnTo>
                  <a:lnTo>
                    <a:pt x="3524"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3439308" y="1746153"/>
              <a:ext cx="156210" cy="148490"/>
            </a:xfrm>
            <a:custGeom>
              <a:avLst/>
              <a:gdLst/>
              <a:ahLst/>
              <a:cxnLst/>
              <a:rect l="l" t="t" r="r" b="b"/>
              <a:pathLst>
                <a:path w="8276" h="7867" extrusionOk="0">
                  <a:moveTo>
                    <a:pt x="4059" y="1825"/>
                  </a:moveTo>
                  <a:cubicBezTo>
                    <a:pt x="5129" y="1825"/>
                    <a:pt x="5632" y="2486"/>
                    <a:pt x="5632" y="3525"/>
                  </a:cubicBezTo>
                  <a:lnTo>
                    <a:pt x="5632" y="4185"/>
                  </a:lnTo>
                  <a:cubicBezTo>
                    <a:pt x="5632" y="5224"/>
                    <a:pt x="5129" y="6010"/>
                    <a:pt x="4059" y="6010"/>
                  </a:cubicBezTo>
                  <a:cubicBezTo>
                    <a:pt x="3021" y="6010"/>
                    <a:pt x="2486" y="5224"/>
                    <a:pt x="2486" y="4185"/>
                  </a:cubicBezTo>
                  <a:lnTo>
                    <a:pt x="2486" y="3525"/>
                  </a:lnTo>
                  <a:cubicBezTo>
                    <a:pt x="2486" y="2486"/>
                    <a:pt x="3021" y="1825"/>
                    <a:pt x="4059" y="1825"/>
                  </a:cubicBezTo>
                  <a:close/>
                  <a:moveTo>
                    <a:pt x="4059" y="1"/>
                  </a:moveTo>
                  <a:cubicBezTo>
                    <a:pt x="1447" y="1"/>
                    <a:pt x="0" y="1291"/>
                    <a:pt x="0" y="3934"/>
                  </a:cubicBezTo>
                  <a:cubicBezTo>
                    <a:pt x="0" y="6545"/>
                    <a:pt x="1447" y="7867"/>
                    <a:pt x="4059" y="7867"/>
                  </a:cubicBezTo>
                  <a:cubicBezTo>
                    <a:pt x="6702" y="7867"/>
                    <a:pt x="8275" y="6545"/>
                    <a:pt x="8275" y="3934"/>
                  </a:cubicBezTo>
                  <a:cubicBezTo>
                    <a:pt x="8275" y="1291"/>
                    <a:pt x="6702" y="1"/>
                    <a:pt x="405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2852560" y="1748531"/>
              <a:ext cx="140770" cy="143148"/>
            </a:xfrm>
            <a:custGeom>
              <a:avLst/>
              <a:gdLst/>
              <a:ahLst/>
              <a:cxnLst/>
              <a:rect l="l" t="t" r="r" b="b"/>
              <a:pathLst>
                <a:path w="7458" h="7584" extrusionOk="0">
                  <a:moveTo>
                    <a:pt x="252" y="0"/>
                  </a:moveTo>
                  <a:lnTo>
                    <a:pt x="252" y="1825"/>
                  </a:lnTo>
                  <a:lnTo>
                    <a:pt x="3524" y="1825"/>
                  </a:lnTo>
                  <a:lnTo>
                    <a:pt x="0" y="6797"/>
                  </a:lnTo>
                  <a:lnTo>
                    <a:pt x="0" y="7583"/>
                  </a:lnTo>
                  <a:lnTo>
                    <a:pt x="7457" y="7583"/>
                  </a:lnTo>
                  <a:lnTo>
                    <a:pt x="7457" y="5758"/>
                  </a:lnTo>
                  <a:lnTo>
                    <a:pt x="3776" y="5758"/>
                  </a:lnTo>
                  <a:lnTo>
                    <a:pt x="7331" y="787"/>
                  </a:lnTo>
                  <a:lnTo>
                    <a:pt x="7331"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306185" y="1748531"/>
              <a:ext cx="143733" cy="143148"/>
            </a:xfrm>
            <a:custGeom>
              <a:avLst/>
              <a:gdLst/>
              <a:ahLst/>
              <a:cxnLst/>
              <a:rect l="l" t="t" r="r" b="b"/>
              <a:pathLst>
                <a:path w="7615" h="7584" extrusionOk="0">
                  <a:moveTo>
                    <a:pt x="0" y="0"/>
                  </a:moveTo>
                  <a:lnTo>
                    <a:pt x="0" y="7583"/>
                  </a:lnTo>
                  <a:lnTo>
                    <a:pt x="2234" y="7583"/>
                  </a:lnTo>
                  <a:lnTo>
                    <a:pt x="2234" y="3808"/>
                  </a:lnTo>
                  <a:lnTo>
                    <a:pt x="5381" y="7583"/>
                  </a:lnTo>
                  <a:lnTo>
                    <a:pt x="7614" y="7583"/>
                  </a:lnTo>
                  <a:lnTo>
                    <a:pt x="7614" y="0"/>
                  </a:lnTo>
                  <a:lnTo>
                    <a:pt x="5255" y="0"/>
                  </a:lnTo>
                  <a:lnTo>
                    <a:pt x="5255" y="3650"/>
                  </a:lnTo>
                  <a:lnTo>
                    <a:pt x="2108"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71702" y="1748531"/>
              <a:ext cx="141374" cy="143148"/>
            </a:xfrm>
            <a:custGeom>
              <a:avLst/>
              <a:gdLst/>
              <a:ahLst/>
              <a:cxnLst/>
              <a:rect l="l" t="t" r="r" b="b"/>
              <a:pathLst>
                <a:path w="7490" h="7584" extrusionOk="0">
                  <a:moveTo>
                    <a:pt x="4091" y="1699"/>
                  </a:moveTo>
                  <a:cubicBezTo>
                    <a:pt x="4343" y="1699"/>
                    <a:pt x="4720" y="1951"/>
                    <a:pt x="4720" y="2360"/>
                  </a:cubicBezTo>
                  <a:cubicBezTo>
                    <a:pt x="4720" y="2738"/>
                    <a:pt x="4343" y="3147"/>
                    <a:pt x="4091" y="3147"/>
                  </a:cubicBezTo>
                  <a:lnTo>
                    <a:pt x="2361" y="3147"/>
                  </a:lnTo>
                  <a:lnTo>
                    <a:pt x="2361" y="1699"/>
                  </a:lnTo>
                  <a:close/>
                  <a:moveTo>
                    <a:pt x="1" y="0"/>
                  </a:moveTo>
                  <a:lnTo>
                    <a:pt x="1" y="7583"/>
                  </a:lnTo>
                  <a:lnTo>
                    <a:pt x="2361" y="7583"/>
                  </a:lnTo>
                  <a:lnTo>
                    <a:pt x="2361" y="4846"/>
                  </a:lnTo>
                  <a:lnTo>
                    <a:pt x="3304" y="4846"/>
                  </a:lnTo>
                  <a:lnTo>
                    <a:pt x="4720" y="7583"/>
                  </a:lnTo>
                  <a:lnTo>
                    <a:pt x="7489" y="7583"/>
                  </a:lnTo>
                  <a:lnTo>
                    <a:pt x="5790" y="4311"/>
                  </a:lnTo>
                  <a:cubicBezTo>
                    <a:pt x="6703" y="4059"/>
                    <a:pt x="7237" y="3147"/>
                    <a:pt x="7237" y="2234"/>
                  </a:cubicBezTo>
                  <a:cubicBezTo>
                    <a:pt x="7237" y="1039"/>
                    <a:pt x="6294" y="0"/>
                    <a:pt x="4594"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263927" y="1748531"/>
              <a:ext cx="143148" cy="143148"/>
            </a:xfrm>
            <a:custGeom>
              <a:avLst/>
              <a:gdLst/>
              <a:ahLst/>
              <a:cxnLst/>
              <a:rect l="l" t="t" r="r" b="b"/>
              <a:pathLst>
                <a:path w="7584" h="7584" extrusionOk="0">
                  <a:moveTo>
                    <a:pt x="0" y="0"/>
                  </a:moveTo>
                  <a:lnTo>
                    <a:pt x="0" y="7583"/>
                  </a:lnTo>
                  <a:lnTo>
                    <a:pt x="2486" y="7583"/>
                  </a:lnTo>
                  <a:lnTo>
                    <a:pt x="2486" y="4720"/>
                  </a:lnTo>
                  <a:lnTo>
                    <a:pt x="5098" y="4720"/>
                  </a:lnTo>
                  <a:lnTo>
                    <a:pt x="5098" y="7583"/>
                  </a:lnTo>
                  <a:lnTo>
                    <a:pt x="7583" y="7583"/>
                  </a:lnTo>
                  <a:lnTo>
                    <a:pt x="7583" y="0"/>
                  </a:lnTo>
                  <a:lnTo>
                    <a:pt x="5098" y="0"/>
                  </a:lnTo>
                  <a:lnTo>
                    <a:pt x="5098" y="2738"/>
                  </a:lnTo>
                  <a:lnTo>
                    <a:pt x="2486" y="2738"/>
                  </a:lnTo>
                  <a:lnTo>
                    <a:pt x="248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781689" y="1748531"/>
              <a:ext cx="153227" cy="143148"/>
            </a:xfrm>
            <a:custGeom>
              <a:avLst/>
              <a:gdLst/>
              <a:ahLst/>
              <a:cxnLst/>
              <a:rect l="l" t="t" r="r" b="b"/>
              <a:pathLst>
                <a:path w="8118" h="7584" extrusionOk="0">
                  <a:moveTo>
                    <a:pt x="0" y="0"/>
                  </a:moveTo>
                  <a:lnTo>
                    <a:pt x="2612" y="7583"/>
                  </a:lnTo>
                  <a:lnTo>
                    <a:pt x="5506" y="7583"/>
                  </a:lnTo>
                  <a:lnTo>
                    <a:pt x="8118" y="0"/>
                  </a:lnTo>
                  <a:lnTo>
                    <a:pt x="5632" y="0"/>
                  </a:lnTo>
                  <a:lnTo>
                    <a:pt x="4185" y="4972"/>
                  </a:lnTo>
                  <a:lnTo>
                    <a:pt x="4059" y="4972"/>
                  </a:lnTo>
                  <a:lnTo>
                    <a:pt x="2612"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284031" y="1746153"/>
              <a:ext cx="145526" cy="148490"/>
            </a:xfrm>
            <a:custGeom>
              <a:avLst/>
              <a:gdLst/>
              <a:ahLst/>
              <a:cxnLst/>
              <a:rect l="l" t="t" r="r" b="b"/>
              <a:pathLst>
                <a:path w="7710" h="7867" extrusionOk="0">
                  <a:moveTo>
                    <a:pt x="4060" y="1"/>
                  </a:moveTo>
                  <a:cubicBezTo>
                    <a:pt x="1417" y="1"/>
                    <a:pt x="1" y="1291"/>
                    <a:pt x="1" y="3934"/>
                  </a:cubicBezTo>
                  <a:cubicBezTo>
                    <a:pt x="1" y="6545"/>
                    <a:pt x="1417" y="7867"/>
                    <a:pt x="4060" y="7867"/>
                  </a:cubicBezTo>
                  <a:cubicBezTo>
                    <a:pt x="6294" y="7867"/>
                    <a:pt x="7710" y="6671"/>
                    <a:pt x="7710" y="4563"/>
                  </a:cubicBezTo>
                  <a:lnTo>
                    <a:pt x="5350" y="4563"/>
                  </a:lnTo>
                  <a:cubicBezTo>
                    <a:pt x="5350" y="5507"/>
                    <a:pt x="4972" y="6010"/>
                    <a:pt x="3934" y="6010"/>
                  </a:cubicBezTo>
                  <a:cubicBezTo>
                    <a:pt x="2990" y="6010"/>
                    <a:pt x="2612" y="5224"/>
                    <a:pt x="2612" y="4185"/>
                  </a:cubicBezTo>
                  <a:lnTo>
                    <a:pt x="2612" y="3525"/>
                  </a:lnTo>
                  <a:cubicBezTo>
                    <a:pt x="2612" y="2486"/>
                    <a:pt x="2990" y="1825"/>
                    <a:pt x="4060" y="1825"/>
                  </a:cubicBezTo>
                  <a:cubicBezTo>
                    <a:pt x="4846" y="1825"/>
                    <a:pt x="5350" y="2360"/>
                    <a:pt x="5350" y="3147"/>
                  </a:cubicBezTo>
                  <a:lnTo>
                    <a:pt x="7710" y="3147"/>
                  </a:lnTo>
                  <a:cubicBezTo>
                    <a:pt x="7710" y="1039"/>
                    <a:pt x="6294" y="1"/>
                    <a:pt x="406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352615" y="2245605"/>
              <a:ext cx="118799" cy="118799"/>
            </a:xfrm>
            <a:custGeom>
              <a:avLst/>
              <a:gdLst/>
              <a:ahLst/>
              <a:cxnLst/>
              <a:rect l="l" t="t" r="r" b="b"/>
              <a:pathLst>
                <a:path w="6294" h="6294" extrusionOk="0">
                  <a:moveTo>
                    <a:pt x="3399" y="1448"/>
                  </a:moveTo>
                  <a:cubicBezTo>
                    <a:pt x="3682" y="1448"/>
                    <a:pt x="3934" y="1700"/>
                    <a:pt x="3934" y="2109"/>
                  </a:cubicBezTo>
                  <a:cubicBezTo>
                    <a:pt x="3934" y="2361"/>
                    <a:pt x="3682" y="2644"/>
                    <a:pt x="3399" y="2644"/>
                  </a:cubicBezTo>
                  <a:lnTo>
                    <a:pt x="2109" y="2644"/>
                  </a:lnTo>
                  <a:lnTo>
                    <a:pt x="2109" y="1448"/>
                  </a:lnTo>
                  <a:close/>
                  <a:moveTo>
                    <a:pt x="1" y="1"/>
                  </a:moveTo>
                  <a:lnTo>
                    <a:pt x="1" y="6294"/>
                  </a:lnTo>
                  <a:lnTo>
                    <a:pt x="2109" y="6294"/>
                  </a:lnTo>
                  <a:lnTo>
                    <a:pt x="2109" y="4060"/>
                  </a:lnTo>
                  <a:lnTo>
                    <a:pt x="2895" y="4060"/>
                  </a:lnTo>
                  <a:lnTo>
                    <a:pt x="3934" y="6294"/>
                  </a:lnTo>
                  <a:lnTo>
                    <a:pt x="6294" y="6294"/>
                  </a:lnTo>
                  <a:lnTo>
                    <a:pt x="4846" y="3682"/>
                  </a:lnTo>
                  <a:cubicBezTo>
                    <a:pt x="5633" y="3430"/>
                    <a:pt x="6042" y="2770"/>
                    <a:pt x="6042" y="1983"/>
                  </a:cubicBezTo>
                  <a:cubicBezTo>
                    <a:pt x="6042" y="913"/>
                    <a:pt x="5381" y="1"/>
                    <a:pt x="393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2857901" y="2245605"/>
              <a:ext cx="128878" cy="118799"/>
            </a:xfrm>
            <a:custGeom>
              <a:avLst/>
              <a:gdLst/>
              <a:ahLst/>
              <a:cxnLst/>
              <a:rect l="l" t="t" r="r" b="b"/>
              <a:pathLst>
                <a:path w="6828" h="6294" extrusionOk="0">
                  <a:moveTo>
                    <a:pt x="0" y="1"/>
                  </a:moveTo>
                  <a:lnTo>
                    <a:pt x="0" y="6294"/>
                  </a:lnTo>
                  <a:lnTo>
                    <a:pt x="1982" y="6294"/>
                  </a:lnTo>
                  <a:lnTo>
                    <a:pt x="1982" y="5004"/>
                  </a:lnTo>
                  <a:lnTo>
                    <a:pt x="3147" y="4060"/>
                  </a:lnTo>
                  <a:lnTo>
                    <a:pt x="4468" y="6294"/>
                  </a:lnTo>
                  <a:lnTo>
                    <a:pt x="6828" y="6294"/>
                  </a:lnTo>
                  <a:lnTo>
                    <a:pt x="4468" y="2644"/>
                  </a:lnTo>
                  <a:lnTo>
                    <a:pt x="6828" y="1"/>
                  </a:lnTo>
                  <a:lnTo>
                    <a:pt x="4216" y="1"/>
                  </a:lnTo>
                  <a:lnTo>
                    <a:pt x="1982" y="2770"/>
                  </a:lnTo>
                  <a:lnTo>
                    <a:pt x="1982"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2419624" y="2243226"/>
              <a:ext cx="121178" cy="123556"/>
            </a:xfrm>
            <a:custGeom>
              <a:avLst/>
              <a:gdLst/>
              <a:ahLst/>
              <a:cxnLst/>
              <a:rect l="l" t="t" r="r" b="b"/>
              <a:pathLst>
                <a:path w="6420" h="6546" extrusionOk="0">
                  <a:moveTo>
                    <a:pt x="3273" y="1"/>
                  </a:moveTo>
                  <a:cubicBezTo>
                    <a:pt x="1165" y="1"/>
                    <a:pt x="1" y="1197"/>
                    <a:pt x="1" y="3273"/>
                  </a:cubicBezTo>
                  <a:cubicBezTo>
                    <a:pt x="1" y="5507"/>
                    <a:pt x="1165" y="6545"/>
                    <a:pt x="3273" y="6545"/>
                  </a:cubicBezTo>
                  <a:cubicBezTo>
                    <a:pt x="5224" y="6545"/>
                    <a:pt x="6419" y="5633"/>
                    <a:pt x="6419" y="3934"/>
                  </a:cubicBezTo>
                  <a:lnTo>
                    <a:pt x="4437" y="3934"/>
                  </a:lnTo>
                  <a:cubicBezTo>
                    <a:pt x="4437" y="4595"/>
                    <a:pt x="4059" y="5130"/>
                    <a:pt x="3273" y="5130"/>
                  </a:cubicBezTo>
                  <a:cubicBezTo>
                    <a:pt x="2486" y="5130"/>
                    <a:pt x="2077" y="4469"/>
                    <a:pt x="2077" y="3682"/>
                  </a:cubicBezTo>
                  <a:lnTo>
                    <a:pt x="2077" y="3021"/>
                  </a:lnTo>
                  <a:cubicBezTo>
                    <a:pt x="2077" y="2109"/>
                    <a:pt x="2486" y="1574"/>
                    <a:pt x="3273" y="1574"/>
                  </a:cubicBezTo>
                  <a:cubicBezTo>
                    <a:pt x="4059" y="1574"/>
                    <a:pt x="4437" y="1983"/>
                    <a:pt x="4437" y="2770"/>
                  </a:cubicBezTo>
                  <a:lnTo>
                    <a:pt x="6419" y="2770"/>
                  </a:lnTo>
                  <a:cubicBezTo>
                    <a:pt x="6419" y="913"/>
                    <a:pt x="5098" y="1"/>
                    <a:pt x="3273"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1974212" y="2243226"/>
              <a:ext cx="111079" cy="123556"/>
            </a:xfrm>
            <a:custGeom>
              <a:avLst/>
              <a:gdLst/>
              <a:ahLst/>
              <a:cxnLst/>
              <a:rect l="l" t="t" r="r" b="b"/>
              <a:pathLst>
                <a:path w="5885" h="6546" extrusionOk="0">
                  <a:moveTo>
                    <a:pt x="2864" y="1"/>
                  </a:moveTo>
                  <a:cubicBezTo>
                    <a:pt x="1448" y="1"/>
                    <a:pt x="126" y="536"/>
                    <a:pt x="126" y="2109"/>
                  </a:cubicBezTo>
                  <a:cubicBezTo>
                    <a:pt x="126" y="4595"/>
                    <a:pt x="3808" y="3808"/>
                    <a:pt x="3808" y="4720"/>
                  </a:cubicBezTo>
                  <a:cubicBezTo>
                    <a:pt x="3808" y="5130"/>
                    <a:pt x="3273" y="5130"/>
                    <a:pt x="2864" y="5130"/>
                  </a:cubicBezTo>
                  <a:cubicBezTo>
                    <a:pt x="2360" y="5130"/>
                    <a:pt x="1951" y="4972"/>
                    <a:pt x="1951" y="4343"/>
                  </a:cubicBezTo>
                  <a:lnTo>
                    <a:pt x="1" y="4343"/>
                  </a:lnTo>
                  <a:cubicBezTo>
                    <a:pt x="1" y="6168"/>
                    <a:pt x="1291" y="6545"/>
                    <a:pt x="3147" y="6545"/>
                  </a:cubicBezTo>
                  <a:cubicBezTo>
                    <a:pt x="4720" y="6545"/>
                    <a:pt x="5884" y="5916"/>
                    <a:pt x="5884" y="4343"/>
                  </a:cubicBezTo>
                  <a:cubicBezTo>
                    <a:pt x="5884" y="2109"/>
                    <a:pt x="2234" y="2770"/>
                    <a:pt x="2234" y="1826"/>
                  </a:cubicBezTo>
                  <a:cubicBezTo>
                    <a:pt x="2234" y="1574"/>
                    <a:pt x="2486" y="1448"/>
                    <a:pt x="3021" y="1448"/>
                  </a:cubicBezTo>
                  <a:cubicBezTo>
                    <a:pt x="3650" y="1448"/>
                    <a:pt x="3808" y="1700"/>
                    <a:pt x="3808" y="2109"/>
                  </a:cubicBezTo>
                  <a:lnTo>
                    <a:pt x="5758" y="2109"/>
                  </a:lnTo>
                  <a:lnTo>
                    <a:pt x="5758" y="1983"/>
                  </a:lnTo>
                  <a:cubicBezTo>
                    <a:pt x="5758" y="662"/>
                    <a:pt x="4437" y="1"/>
                    <a:pt x="286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1553733" y="2245605"/>
              <a:ext cx="114043" cy="118799"/>
            </a:xfrm>
            <a:custGeom>
              <a:avLst/>
              <a:gdLst/>
              <a:ahLst/>
              <a:cxnLst/>
              <a:rect l="l" t="t" r="r" b="b"/>
              <a:pathLst>
                <a:path w="6042" h="6294" extrusionOk="0">
                  <a:moveTo>
                    <a:pt x="126" y="1"/>
                  </a:moveTo>
                  <a:lnTo>
                    <a:pt x="126" y="1574"/>
                  </a:lnTo>
                  <a:lnTo>
                    <a:pt x="2895" y="1574"/>
                  </a:lnTo>
                  <a:lnTo>
                    <a:pt x="0" y="5633"/>
                  </a:lnTo>
                  <a:lnTo>
                    <a:pt x="0" y="6294"/>
                  </a:lnTo>
                  <a:lnTo>
                    <a:pt x="6041" y="6294"/>
                  </a:lnTo>
                  <a:lnTo>
                    <a:pt x="6041" y="4846"/>
                  </a:lnTo>
                  <a:lnTo>
                    <a:pt x="3021" y="4846"/>
                  </a:lnTo>
                  <a:lnTo>
                    <a:pt x="6041" y="661"/>
                  </a:lnTo>
                  <a:lnTo>
                    <a:pt x="6041"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1135652" y="2245605"/>
              <a:ext cx="118799" cy="118799"/>
            </a:xfrm>
            <a:custGeom>
              <a:avLst/>
              <a:gdLst/>
              <a:ahLst/>
              <a:cxnLst/>
              <a:rect l="l" t="t" r="r" b="b"/>
              <a:pathLst>
                <a:path w="6294" h="6294" extrusionOk="0">
                  <a:moveTo>
                    <a:pt x="1" y="1"/>
                  </a:moveTo>
                  <a:lnTo>
                    <a:pt x="1" y="6294"/>
                  </a:lnTo>
                  <a:lnTo>
                    <a:pt x="2109" y="6294"/>
                  </a:lnTo>
                  <a:lnTo>
                    <a:pt x="2109" y="3934"/>
                  </a:lnTo>
                  <a:lnTo>
                    <a:pt x="4343" y="3934"/>
                  </a:lnTo>
                  <a:lnTo>
                    <a:pt x="4343" y="6294"/>
                  </a:lnTo>
                  <a:lnTo>
                    <a:pt x="6293" y="6294"/>
                  </a:lnTo>
                  <a:lnTo>
                    <a:pt x="6293" y="1"/>
                  </a:lnTo>
                  <a:lnTo>
                    <a:pt x="4343" y="1"/>
                  </a:lnTo>
                  <a:lnTo>
                    <a:pt x="4343" y="2361"/>
                  </a:lnTo>
                  <a:lnTo>
                    <a:pt x="2109" y="2361"/>
                  </a:lnTo>
                  <a:lnTo>
                    <a:pt x="2109"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34785" y="2245605"/>
              <a:ext cx="128897" cy="118799"/>
            </a:xfrm>
            <a:custGeom>
              <a:avLst/>
              <a:gdLst/>
              <a:ahLst/>
              <a:cxnLst/>
              <a:rect l="l" t="t" r="r" b="b"/>
              <a:pathLst>
                <a:path w="6829" h="6294" extrusionOk="0">
                  <a:moveTo>
                    <a:pt x="1" y="1"/>
                  </a:moveTo>
                  <a:lnTo>
                    <a:pt x="2235" y="6294"/>
                  </a:lnTo>
                  <a:lnTo>
                    <a:pt x="4595" y="6294"/>
                  </a:lnTo>
                  <a:lnTo>
                    <a:pt x="6828" y="1"/>
                  </a:lnTo>
                  <a:lnTo>
                    <a:pt x="4720" y="1"/>
                  </a:lnTo>
                  <a:lnTo>
                    <a:pt x="3556" y="4217"/>
                  </a:lnTo>
                  <a:lnTo>
                    <a:pt x="3430" y="4217"/>
                  </a:lnTo>
                  <a:lnTo>
                    <a:pt x="2235"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336277" y="2245605"/>
              <a:ext cx="114043" cy="118799"/>
            </a:xfrm>
            <a:custGeom>
              <a:avLst/>
              <a:gdLst/>
              <a:ahLst/>
              <a:cxnLst/>
              <a:rect l="l" t="t" r="r" b="b"/>
              <a:pathLst>
                <a:path w="6042" h="6294" extrusionOk="0">
                  <a:moveTo>
                    <a:pt x="2612" y="1574"/>
                  </a:moveTo>
                  <a:cubicBezTo>
                    <a:pt x="3556" y="1574"/>
                    <a:pt x="3933" y="2109"/>
                    <a:pt x="3933" y="2895"/>
                  </a:cubicBezTo>
                  <a:lnTo>
                    <a:pt x="3933" y="3430"/>
                  </a:lnTo>
                  <a:cubicBezTo>
                    <a:pt x="3933" y="4343"/>
                    <a:pt x="3556" y="4846"/>
                    <a:pt x="2612" y="4846"/>
                  </a:cubicBezTo>
                  <a:lnTo>
                    <a:pt x="1982" y="4846"/>
                  </a:lnTo>
                  <a:lnTo>
                    <a:pt x="1982" y="1574"/>
                  </a:lnTo>
                  <a:close/>
                  <a:moveTo>
                    <a:pt x="0" y="1"/>
                  </a:moveTo>
                  <a:lnTo>
                    <a:pt x="0" y="6294"/>
                  </a:lnTo>
                  <a:lnTo>
                    <a:pt x="2769" y="6294"/>
                  </a:lnTo>
                  <a:cubicBezTo>
                    <a:pt x="4846" y="6294"/>
                    <a:pt x="6041" y="5381"/>
                    <a:pt x="6041" y="3147"/>
                  </a:cubicBezTo>
                  <a:cubicBezTo>
                    <a:pt x="6041" y="1071"/>
                    <a:pt x="4846" y="1"/>
                    <a:pt x="276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3300935" y="2743282"/>
              <a:ext cx="103945" cy="113458"/>
            </a:xfrm>
            <a:custGeom>
              <a:avLst/>
              <a:gdLst/>
              <a:ahLst/>
              <a:cxnLst/>
              <a:rect l="l" t="t" r="r" b="b"/>
              <a:pathLst>
                <a:path w="5507" h="6011" extrusionOk="0">
                  <a:moveTo>
                    <a:pt x="2769" y="1"/>
                  </a:moveTo>
                  <a:cubicBezTo>
                    <a:pt x="1322" y="1"/>
                    <a:pt x="157" y="504"/>
                    <a:pt x="157" y="1825"/>
                  </a:cubicBezTo>
                  <a:cubicBezTo>
                    <a:pt x="157" y="4185"/>
                    <a:pt x="3556" y="3525"/>
                    <a:pt x="3556" y="4311"/>
                  </a:cubicBezTo>
                  <a:cubicBezTo>
                    <a:pt x="3556" y="4720"/>
                    <a:pt x="3021" y="4720"/>
                    <a:pt x="2769" y="4720"/>
                  </a:cubicBezTo>
                  <a:cubicBezTo>
                    <a:pt x="2108" y="4720"/>
                    <a:pt x="1856" y="4594"/>
                    <a:pt x="1856" y="3934"/>
                  </a:cubicBezTo>
                  <a:lnTo>
                    <a:pt x="0" y="3934"/>
                  </a:lnTo>
                  <a:cubicBezTo>
                    <a:pt x="0" y="5633"/>
                    <a:pt x="1322" y="6010"/>
                    <a:pt x="2895" y="6010"/>
                  </a:cubicBezTo>
                  <a:cubicBezTo>
                    <a:pt x="4342" y="6010"/>
                    <a:pt x="5506" y="5507"/>
                    <a:pt x="5506" y="4059"/>
                  </a:cubicBezTo>
                  <a:cubicBezTo>
                    <a:pt x="5380" y="1825"/>
                    <a:pt x="1982" y="2486"/>
                    <a:pt x="1982" y="1700"/>
                  </a:cubicBezTo>
                  <a:cubicBezTo>
                    <a:pt x="1982" y="1448"/>
                    <a:pt x="2234" y="1291"/>
                    <a:pt x="2769" y="1291"/>
                  </a:cubicBezTo>
                  <a:cubicBezTo>
                    <a:pt x="3304" y="1291"/>
                    <a:pt x="3556" y="1574"/>
                    <a:pt x="3556" y="1825"/>
                  </a:cubicBezTo>
                  <a:lnTo>
                    <a:pt x="3556" y="1951"/>
                  </a:lnTo>
                  <a:lnTo>
                    <a:pt x="5255" y="1951"/>
                  </a:lnTo>
                  <a:lnTo>
                    <a:pt x="5255" y="1825"/>
                  </a:lnTo>
                  <a:cubicBezTo>
                    <a:pt x="5255" y="504"/>
                    <a:pt x="4090" y="1"/>
                    <a:pt x="276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2843066" y="2745660"/>
              <a:ext cx="106323" cy="108701"/>
            </a:xfrm>
            <a:custGeom>
              <a:avLst/>
              <a:gdLst/>
              <a:ahLst/>
              <a:cxnLst/>
              <a:rect l="l" t="t" r="r" b="b"/>
              <a:pathLst>
                <a:path w="5633" h="5759" extrusionOk="0">
                  <a:moveTo>
                    <a:pt x="2486" y="1448"/>
                  </a:moveTo>
                  <a:cubicBezTo>
                    <a:pt x="3273" y="1448"/>
                    <a:pt x="3682" y="1825"/>
                    <a:pt x="3682" y="2612"/>
                  </a:cubicBezTo>
                  <a:lnTo>
                    <a:pt x="3682" y="3147"/>
                  </a:lnTo>
                  <a:cubicBezTo>
                    <a:pt x="3682" y="3933"/>
                    <a:pt x="3273" y="4468"/>
                    <a:pt x="2486" y="4468"/>
                  </a:cubicBezTo>
                  <a:lnTo>
                    <a:pt x="1857" y="4468"/>
                  </a:lnTo>
                  <a:lnTo>
                    <a:pt x="1857" y="1448"/>
                  </a:lnTo>
                  <a:close/>
                  <a:moveTo>
                    <a:pt x="1" y="0"/>
                  </a:moveTo>
                  <a:lnTo>
                    <a:pt x="1" y="5758"/>
                  </a:lnTo>
                  <a:lnTo>
                    <a:pt x="2486" y="5758"/>
                  </a:lnTo>
                  <a:cubicBezTo>
                    <a:pt x="4469" y="5758"/>
                    <a:pt x="5633" y="4846"/>
                    <a:pt x="5633" y="2895"/>
                  </a:cubicBezTo>
                  <a:cubicBezTo>
                    <a:pt x="5633" y="913"/>
                    <a:pt x="4469" y="0"/>
                    <a:pt x="2486"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434479" y="2745660"/>
              <a:ext cx="118799" cy="108701"/>
            </a:xfrm>
            <a:custGeom>
              <a:avLst/>
              <a:gdLst/>
              <a:ahLst/>
              <a:cxnLst/>
              <a:rect l="l" t="t" r="r" b="b"/>
              <a:pathLst>
                <a:path w="6294" h="5759" extrusionOk="0">
                  <a:moveTo>
                    <a:pt x="1" y="0"/>
                  </a:moveTo>
                  <a:lnTo>
                    <a:pt x="1" y="5758"/>
                  </a:lnTo>
                  <a:lnTo>
                    <a:pt x="1826" y="5758"/>
                  </a:lnTo>
                  <a:lnTo>
                    <a:pt x="1826" y="4468"/>
                  </a:lnTo>
                  <a:lnTo>
                    <a:pt x="2864" y="3682"/>
                  </a:lnTo>
                  <a:lnTo>
                    <a:pt x="4060" y="5758"/>
                  </a:lnTo>
                  <a:lnTo>
                    <a:pt x="6294" y="5758"/>
                  </a:lnTo>
                  <a:lnTo>
                    <a:pt x="4186" y="2360"/>
                  </a:lnTo>
                  <a:lnTo>
                    <a:pt x="6294" y="0"/>
                  </a:lnTo>
                  <a:lnTo>
                    <a:pt x="3934" y="0"/>
                  </a:lnTo>
                  <a:lnTo>
                    <a:pt x="1826" y="2486"/>
                  </a:lnTo>
                  <a:lnTo>
                    <a:pt x="182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026477" y="2745660"/>
              <a:ext cx="109305" cy="108701"/>
            </a:xfrm>
            <a:custGeom>
              <a:avLst/>
              <a:gdLst/>
              <a:ahLst/>
              <a:cxnLst/>
              <a:rect l="l" t="t" r="r" b="b"/>
              <a:pathLst>
                <a:path w="5791" h="5759" extrusionOk="0">
                  <a:moveTo>
                    <a:pt x="1" y="0"/>
                  </a:moveTo>
                  <a:lnTo>
                    <a:pt x="1" y="5758"/>
                  </a:lnTo>
                  <a:lnTo>
                    <a:pt x="1857" y="5758"/>
                  </a:lnTo>
                  <a:lnTo>
                    <a:pt x="1857" y="3524"/>
                  </a:lnTo>
                  <a:lnTo>
                    <a:pt x="3934" y="3524"/>
                  </a:lnTo>
                  <a:lnTo>
                    <a:pt x="3934" y="5758"/>
                  </a:lnTo>
                  <a:lnTo>
                    <a:pt x="5790" y="5758"/>
                  </a:lnTo>
                  <a:lnTo>
                    <a:pt x="5790" y="0"/>
                  </a:lnTo>
                  <a:lnTo>
                    <a:pt x="3934" y="0"/>
                  </a:lnTo>
                  <a:lnTo>
                    <a:pt x="3934" y="2108"/>
                  </a:lnTo>
                  <a:lnTo>
                    <a:pt x="1857" y="2108"/>
                  </a:lnTo>
                  <a:lnTo>
                    <a:pt x="1857"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1541276" y="2743282"/>
              <a:ext cx="118799" cy="113458"/>
            </a:xfrm>
            <a:custGeom>
              <a:avLst/>
              <a:gdLst/>
              <a:ahLst/>
              <a:cxnLst/>
              <a:rect l="l" t="t" r="r" b="b"/>
              <a:pathLst>
                <a:path w="6294" h="6011" extrusionOk="0">
                  <a:moveTo>
                    <a:pt x="3147" y="1448"/>
                  </a:moveTo>
                  <a:cubicBezTo>
                    <a:pt x="3934" y="1448"/>
                    <a:pt x="4311" y="1951"/>
                    <a:pt x="4311" y="2738"/>
                  </a:cubicBezTo>
                  <a:lnTo>
                    <a:pt x="4311" y="3273"/>
                  </a:lnTo>
                  <a:cubicBezTo>
                    <a:pt x="4311" y="4059"/>
                    <a:pt x="3934" y="4594"/>
                    <a:pt x="3147" y="4594"/>
                  </a:cubicBezTo>
                  <a:cubicBezTo>
                    <a:pt x="2361" y="4594"/>
                    <a:pt x="1952" y="4059"/>
                    <a:pt x="1952" y="3273"/>
                  </a:cubicBezTo>
                  <a:lnTo>
                    <a:pt x="1952" y="2738"/>
                  </a:lnTo>
                  <a:cubicBezTo>
                    <a:pt x="1952" y="1951"/>
                    <a:pt x="2361" y="1448"/>
                    <a:pt x="3147" y="1448"/>
                  </a:cubicBezTo>
                  <a:close/>
                  <a:moveTo>
                    <a:pt x="3147" y="1"/>
                  </a:moveTo>
                  <a:cubicBezTo>
                    <a:pt x="1165" y="1"/>
                    <a:pt x="1" y="1039"/>
                    <a:pt x="1" y="3021"/>
                  </a:cubicBezTo>
                  <a:cubicBezTo>
                    <a:pt x="1" y="4972"/>
                    <a:pt x="1165" y="6010"/>
                    <a:pt x="3147" y="6010"/>
                  </a:cubicBezTo>
                  <a:cubicBezTo>
                    <a:pt x="5098" y="6010"/>
                    <a:pt x="6294" y="4972"/>
                    <a:pt x="6294" y="3021"/>
                  </a:cubicBezTo>
                  <a:cubicBezTo>
                    <a:pt x="6294" y="1039"/>
                    <a:pt x="5098" y="1"/>
                    <a:pt x="3147"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160001" y="2745660"/>
              <a:ext cx="108701" cy="108701"/>
            </a:xfrm>
            <a:custGeom>
              <a:avLst/>
              <a:gdLst/>
              <a:ahLst/>
              <a:cxnLst/>
              <a:rect l="l" t="t" r="r" b="b"/>
              <a:pathLst>
                <a:path w="5759" h="5759" extrusionOk="0">
                  <a:moveTo>
                    <a:pt x="3147" y="1322"/>
                  </a:moveTo>
                  <a:cubicBezTo>
                    <a:pt x="3399" y="1322"/>
                    <a:pt x="3650" y="1574"/>
                    <a:pt x="3650" y="1825"/>
                  </a:cubicBezTo>
                  <a:cubicBezTo>
                    <a:pt x="3650" y="2108"/>
                    <a:pt x="3399" y="2360"/>
                    <a:pt x="3147" y="2360"/>
                  </a:cubicBezTo>
                  <a:lnTo>
                    <a:pt x="1951" y="2360"/>
                  </a:lnTo>
                  <a:lnTo>
                    <a:pt x="1951" y="1322"/>
                  </a:lnTo>
                  <a:close/>
                  <a:moveTo>
                    <a:pt x="1" y="0"/>
                  </a:moveTo>
                  <a:lnTo>
                    <a:pt x="1" y="5758"/>
                  </a:lnTo>
                  <a:lnTo>
                    <a:pt x="1951" y="5758"/>
                  </a:lnTo>
                  <a:lnTo>
                    <a:pt x="1951" y="3682"/>
                  </a:lnTo>
                  <a:lnTo>
                    <a:pt x="2612" y="3682"/>
                  </a:lnTo>
                  <a:lnTo>
                    <a:pt x="3650" y="5758"/>
                  </a:lnTo>
                  <a:lnTo>
                    <a:pt x="5759" y="5758"/>
                  </a:lnTo>
                  <a:lnTo>
                    <a:pt x="4437" y="3399"/>
                  </a:lnTo>
                  <a:cubicBezTo>
                    <a:pt x="5224" y="3147"/>
                    <a:pt x="5507" y="2486"/>
                    <a:pt x="5507" y="1699"/>
                  </a:cubicBezTo>
                  <a:cubicBezTo>
                    <a:pt x="5507" y="787"/>
                    <a:pt x="4846" y="0"/>
                    <a:pt x="352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786446" y="2743282"/>
              <a:ext cx="108701" cy="113458"/>
            </a:xfrm>
            <a:custGeom>
              <a:avLst/>
              <a:gdLst/>
              <a:ahLst/>
              <a:cxnLst/>
              <a:rect l="l" t="t" r="r" b="b"/>
              <a:pathLst>
                <a:path w="5759" h="6011" extrusionOk="0">
                  <a:moveTo>
                    <a:pt x="3021" y="1"/>
                  </a:moveTo>
                  <a:cubicBezTo>
                    <a:pt x="1039" y="1"/>
                    <a:pt x="0" y="1039"/>
                    <a:pt x="0" y="3021"/>
                  </a:cubicBezTo>
                  <a:cubicBezTo>
                    <a:pt x="0" y="4972"/>
                    <a:pt x="1039" y="6010"/>
                    <a:pt x="3021" y="6010"/>
                  </a:cubicBezTo>
                  <a:cubicBezTo>
                    <a:pt x="4720" y="6010"/>
                    <a:pt x="5758" y="5098"/>
                    <a:pt x="5758" y="3525"/>
                  </a:cubicBezTo>
                  <a:lnTo>
                    <a:pt x="4059" y="3525"/>
                  </a:lnTo>
                  <a:cubicBezTo>
                    <a:pt x="4059" y="4185"/>
                    <a:pt x="3650" y="4594"/>
                    <a:pt x="3021" y="4594"/>
                  </a:cubicBezTo>
                  <a:cubicBezTo>
                    <a:pt x="2234" y="4594"/>
                    <a:pt x="1825" y="4059"/>
                    <a:pt x="1825" y="3273"/>
                  </a:cubicBezTo>
                  <a:lnTo>
                    <a:pt x="1825" y="2738"/>
                  </a:lnTo>
                  <a:cubicBezTo>
                    <a:pt x="1825" y="1951"/>
                    <a:pt x="2234" y="1448"/>
                    <a:pt x="3021" y="1448"/>
                  </a:cubicBezTo>
                  <a:cubicBezTo>
                    <a:pt x="3650" y="1448"/>
                    <a:pt x="4059" y="1825"/>
                    <a:pt x="4059" y="2486"/>
                  </a:cubicBezTo>
                  <a:lnTo>
                    <a:pt x="5758" y="2486"/>
                  </a:lnTo>
                  <a:cubicBezTo>
                    <a:pt x="5758" y="913"/>
                    <a:pt x="4720" y="1"/>
                    <a:pt x="3021"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435465" y="2745660"/>
              <a:ext cx="118799" cy="108701"/>
            </a:xfrm>
            <a:custGeom>
              <a:avLst/>
              <a:gdLst/>
              <a:ahLst/>
              <a:cxnLst/>
              <a:rect l="l" t="t" r="r" b="b"/>
              <a:pathLst>
                <a:path w="6294" h="5759" extrusionOk="0">
                  <a:moveTo>
                    <a:pt x="1" y="0"/>
                  </a:moveTo>
                  <a:lnTo>
                    <a:pt x="1983" y="5758"/>
                  </a:lnTo>
                  <a:lnTo>
                    <a:pt x="4217" y="5758"/>
                  </a:lnTo>
                  <a:lnTo>
                    <a:pt x="6293" y="0"/>
                  </a:lnTo>
                  <a:lnTo>
                    <a:pt x="4343" y="0"/>
                  </a:lnTo>
                  <a:lnTo>
                    <a:pt x="3147" y="3933"/>
                  </a:lnTo>
                  <a:lnTo>
                    <a:pt x="1983"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3268282" y="3201170"/>
              <a:ext cx="81389" cy="81370"/>
            </a:xfrm>
            <a:custGeom>
              <a:avLst/>
              <a:gdLst/>
              <a:ahLst/>
              <a:cxnLst/>
              <a:rect l="l" t="t" r="r" b="b"/>
              <a:pathLst>
                <a:path w="4312" h="4311" extrusionOk="0">
                  <a:moveTo>
                    <a:pt x="1" y="0"/>
                  </a:moveTo>
                  <a:lnTo>
                    <a:pt x="1" y="4311"/>
                  </a:lnTo>
                  <a:lnTo>
                    <a:pt x="1416" y="4311"/>
                  </a:lnTo>
                  <a:lnTo>
                    <a:pt x="1416" y="2612"/>
                  </a:lnTo>
                  <a:lnTo>
                    <a:pt x="2990" y="2612"/>
                  </a:lnTo>
                  <a:lnTo>
                    <a:pt x="2990" y="4311"/>
                  </a:lnTo>
                  <a:lnTo>
                    <a:pt x="4311" y="4311"/>
                  </a:lnTo>
                  <a:lnTo>
                    <a:pt x="4311" y="0"/>
                  </a:lnTo>
                  <a:lnTo>
                    <a:pt x="2990" y="0"/>
                  </a:lnTo>
                  <a:lnTo>
                    <a:pt x="2990" y="1573"/>
                  </a:lnTo>
                  <a:lnTo>
                    <a:pt x="1416" y="1573"/>
                  </a:lnTo>
                  <a:lnTo>
                    <a:pt x="141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2932137" y="3198188"/>
              <a:ext cx="91468" cy="86731"/>
            </a:xfrm>
            <a:custGeom>
              <a:avLst/>
              <a:gdLst/>
              <a:ahLst/>
              <a:cxnLst/>
              <a:rect l="l" t="t" r="r" b="b"/>
              <a:pathLst>
                <a:path w="4846" h="4595" extrusionOk="0">
                  <a:moveTo>
                    <a:pt x="2360" y="1071"/>
                  </a:moveTo>
                  <a:cubicBezTo>
                    <a:pt x="3021" y="1071"/>
                    <a:pt x="3430" y="1448"/>
                    <a:pt x="3430" y="2109"/>
                  </a:cubicBezTo>
                  <a:lnTo>
                    <a:pt x="3430" y="2518"/>
                  </a:lnTo>
                  <a:cubicBezTo>
                    <a:pt x="3430" y="3147"/>
                    <a:pt x="3021" y="3556"/>
                    <a:pt x="2360" y="3556"/>
                  </a:cubicBezTo>
                  <a:cubicBezTo>
                    <a:pt x="1857" y="3556"/>
                    <a:pt x="1448" y="3147"/>
                    <a:pt x="1448" y="2518"/>
                  </a:cubicBezTo>
                  <a:lnTo>
                    <a:pt x="1448" y="2109"/>
                  </a:lnTo>
                  <a:cubicBezTo>
                    <a:pt x="1448" y="1448"/>
                    <a:pt x="1857" y="1071"/>
                    <a:pt x="2360" y="1071"/>
                  </a:cubicBezTo>
                  <a:close/>
                  <a:moveTo>
                    <a:pt x="2360" y="1"/>
                  </a:moveTo>
                  <a:cubicBezTo>
                    <a:pt x="913" y="1"/>
                    <a:pt x="0" y="788"/>
                    <a:pt x="0" y="2235"/>
                  </a:cubicBezTo>
                  <a:cubicBezTo>
                    <a:pt x="0" y="3808"/>
                    <a:pt x="913" y="4595"/>
                    <a:pt x="2360" y="4595"/>
                  </a:cubicBezTo>
                  <a:cubicBezTo>
                    <a:pt x="3933" y="4595"/>
                    <a:pt x="4846" y="3808"/>
                    <a:pt x="4846" y="2235"/>
                  </a:cubicBezTo>
                  <a:cubicBezTo>
                    <a:pt x="4846" y="788"/>
                    <a:pt x="3933" y="1"/>
                    <a:pt x="236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2622738" y="3198188"/>
              <a:ext cx="81974" cy="86731"/>
            </a:xfrm>
            <a:custGeom>
              <a:avLst/>
              <a:gdLst/>
              <a:ahLst/>
              <a:cxnLst/>
              <a:rect l="l" t="t" r="r" b="b"/>
              <a:pathLst>
                <a:path w="4343" h="4595" extrusionOk="0">
                  <a:moveTo>
                    <a:pt x="2235" y="1"/>
                  </a:moveTo>
                  <a:cubicBezTo>
                    <a:pt x="788" y="1"/>
                    <a:pt x="1" y="788"/>
                    <a:pt x="1" y="2235"/>
                  </a:cubicBezTo>
                  <a:cubicBezTo>
                    <a:pt x="1" y="3808"/>
                    <a:pt x="788" y="4595"/>
                    <a:pt x="2235" y="4595"/>
                  </a:cubicBezTo>
                  <a:cubicBezTo>
                    <a:pt x="3556" y="4595"/>
                    <a:pt x="4343" y="3934"/>
                    <a:pt x="4343" y="2770"/>
                  </a:cubicBezTo>
                  <a:lnTo>
                    <a:pt x="3021" y="2770"/>
                  </a:lnTo>
                  <a:cubicBezTo>
                    <a:pt x="3021" y="3147"/>
                    <a:pt x="2770" y="3556"/>
                    <a:pt x="2235" y="3556"/>
                  </a:cubicBezTo>
                  <a:cubicBezTo>
                    <a:pt x="1574" y="3556"/>
                    <a:pt x="1448" y="3147"/>
                    <a:pt x="1448" y="2518"/>
                  </a:cubicBezTo>
                  <a:lnTo>
                    <a:pt x="1448" y="2109"/>
                  </a:lnTo>
                  <a:cubicBezTo>
                    <a:pt x="1448" y="1448"/>
                    <a:pt x="1574" y="1071"/>
                    <a:pt x="2235" y="1071"/>
                  </a:cubicBezTo>
                  <a:cubicBezTo>
                    <a:pt x="2770" y="1071"/>
                    <a:pt x="3021" y="1448"/>
                    <a:pt x="3021" y="1857"/>
                  </a:cubicBezTo>
                  <a:lnTo>
                    <a:pt x="4343" y="1857"/>
                  </a:lnTo>
                  <a:cubicBezTo>
                    <a:pt x="4343" y="662"/>
                    <a:pt x="3556" y="1"/>
                    <a:pt x="2235"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318076" y="3201170"/>
              <a:ext cx="79011" cy="81370"/>
            </a:xfrm>
            <a:custGeom>
              <a:avLst/>
              <a:gdLst/>
              <a:ahLst/>
              <a:cxnLst/>
              <a:rect l="l" t="t" r="r" b="b"/>
              <a:pathLst>
                <a:path w="4186" h="4311" extrusionOk="0">
                  <a:moveTo>
                    <a:pt x="127" y="0"/>
                  </a:moveTo>
                  <a:lnTo>
                    <a:pt x="127" y="1039"/>
                  </a:lnTo>
                  <a:lnTo>
                    <a:pt x="1952" y="1039"/>
                  </a:lnTo>
                  <a:lnTo>
                    <a:pt x="1" y="3933"/>
                  </a:lnTo>
                  <a:lnTo>
                    <a:pt x="1" y="4311"/>
                  </a:lnTo>
                  <a:lnTo>
                    <a:pt x="4186" y="4311"/>
                  </a:lnTo>
                  <a:lnTo>
                    <a:pt x="4186" y="3273"/>
                  </a:lnTo>
                  <a:lnTo>
                    <a:pt x="2078" y="3273"/>
                  </a:lnTo>
                  <a:lnTo>
                    <a:pt x="4186" y="378"/>
                  </a:lnTo>
                  <a:lnTo>
                    <a:pt x="418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2018757" y="3201170"/>
              <a:ext cx="79011" cy="81370"/>
            </a:xfrm>
            <a:custGeom>
              <a:avLst/>
              <a:gdLst/>
              <a:ahLst/>
              <a:cxnLst/>
              <a:rect l="l" t="t" r="r" b="b"/>
              <a:pathLst>
                <a:path w="4186" h="4311" extrusionOk="0">
                  <a:moveTo>
                    <a:pt x="2235" y="913"/>
                  </a:moveTo>
                  <a:cubicBezTo>
                    <a:pt x="2486" y="913"/>
                    <a:pt x="2612" y="1164"/>
                    <a:pt x="2612" y="1290"/>
                  </a:cubicBezTo>
                  <a:cubicBezTo>
                    <a:pt x="2612" y="1573"/>
                    <a:pt x="2486" y="1825"/>
                    <a:pt x="2235" y="1825"/>
                  </a:cubicBezTo>
                  <a:lnTo>
                    <a:pt x="1291" y="1825"/>
                  </a:lnTo>
                  <a:lnTo>
                    <a:pt x="1291" y="913"/>
                  </a:lnTo>
                  <a:close/>
                  <a:moveTo>
                    <a:pt x="1" y="0"/>
                  </a:moveTo>
                  <a:lnTo>
                    <a:pt x="1" y="4311"/>
                  </a:lnTo>
                  <a:lnTo>
                    <a:pt x="1291" y="4311"/>
                  </a:lnTo>
                  <a:lnTo>
                    <a:pt x="1291" y="2738"/>
                  </a:lnTo>
                  <a:lnTo>
                    <a:pt x="1826" y="2738"/>
                  </a:lnTo>
                  <a:lnTo>
                    <a:pt x="2612" y="4311"/>
                  </a:lnTo>
                  <a:lnTo>
                    <a:pt x="4185" y="4311"/>
                  </a:lnTo>
                  <a:lnTo>
                    <a:pt x="3273" y="2486"/>
                  </a:lnTo>
                  <a:cubicBezTo>
                    <a:pt x="3808" y="2360"/>
                    <a:pt x="4060" y="1825"/>
                    <a:pt x="4060" y="1290"/>
                  </a:cubicBezTo>
                  <a:cubicBezTo>
                    <a:pt x="4060" y="630"/>
                    <a:pt x="3525" y="0"/>
                    <a:pt x="2612"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519305" y="3201170"/>
              <a:ext cx="92072" cy="81370"/>
            </a:xfrm>
            <a:custGeom>
              <a:avLst/>
              <a:gdLst/>
              <a:ahLst/>
              <a:cxnLst/>
              <a:rect l="l" t="t" r="r" b="b"/>
              <a:pathLst>
                <a:path w="4878" h="4311" extrusionOk="0">
                  <a:moveTo>
                    <a:pt x="1" y="0"/>
                  </a:moveTo>
                  <a:lnTo>
                    <a:pt x="1" y="4311"/>
                  </a:lnTo>
                  <a:lnTo>
                    <a:pt x="1448" y="4311"/>
                  </a:lnTo>
                  <a:lnTo>
                    <a:pt x="1448" y="3398"/>
                  </a:lnTo>
                  <a:lnTo>
                    <a:pt x="2235" y="2738"/>
                  </a:lnTo>
                  <a:lnTo>
                    <a:pt x="3147" y="4311"/>
                  </a:lnTo>
                  <a:lnTo>
                    <a:pt x="4878" y="4311"/>
                  </a:lnTo>
                  <a:lnTo>
                    <a:pt x="3147" y="1699"/>
                  </a:lnTo>
                  <a:lnTo>
                    <a:pt x="4721" y="0"/>
                  </a:lnTo>
                  <a:lnTo>
                    <a:pt x="3021" y="0"/>
                  </a:lnTo>
                  <a:lnTo>
                    <a:pt x="1448" y="1825"/>
                  </a:lnTo>
                  <a:lnTo>
                    <a:pt x="1448"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1234236" y="3201170"/>
              <a:ext cx="79011" cy="81370"/>
            </a:xfrm>
            <a:custGeom>
              <a:avLst/>
              <a:gdLst/>
              <a:ahLst/>
              <a:cxnLst/>
              <a:rect l="l" t="t" r="r" b="b"/>
              <a:pathLst>
                <a:path w="4186" h="4311" extrusionOk="0">
                  <a:moveTo>
                    <a:pt x="1826" y="1039"/>
                  </a:moveTo>
                  <a:cubicBezTo>
                    <a:pt x="2486" y="1039"/>
                    <a:pt x="2738" y="1290"/>
                    <a:pt x="2738" y="1951"/>
                  </a:cubicBezTo>
                  <a:lnTo>
                    <a:pt x="2738" y="2360"/>
                  </a:lnTo>
                  <a:cubicBezTo>
                    <a:pt x="2738" y="2863"/>
                    <a:pt x="2486" y="3273"/>
                    <a:pt x="1826" y="3273"/>
                  </a:cubicBezTo>
                  <a:lnTo>
                    <a:pt x="1416" y="3273"/>
                  </a:lnTo>
                  <a:lnTo>
                    <a:pt x="1416" y="1039"/>
                  </a:lnTo>
                  <a:close/>
                  <a:moveTo>
                    <a:pt x="1" y="0"/>
                  </a:moveTo>
                  <a:lnTo>
                    <a:pt x="1" y="4311"/>
                  </a:lnTo>
                  <a:lnTo>
                    <a:pt x="1951" y="4311"/>
                  </a:lnTo>
                  <a:cubicBezTo>
                    <a:pt x="3399" y="4311"/>
                    <a:pt x="4185" y="3650"/>
                    <a:pt x="4185" y="2077"/>
                  </a:cubicBezTo>
                  <a:cubicBezTo>
                    <a:pt x="4185" y="630"/>
                    <a:pt x="3399" y="0"/>
                    <a:pt x="1951"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955113" y="3198188"/>
              <a:ext cx="79596" cy="86731"/>
            </a:xfrm>
            <a:custGeom>
              <a:avLst/>
              <a:gdLst/>
              <a:ahLst/>
              <a:cxnLst/>
              <a:rect l="l" t="t" r="r" b="b"/>
              <a:pathLst>
                <a:path w="4217" h="4595" extrusionOk="0">
                  <a:moveTo>
                    <a:pt x="2109" y="1"/>
                  </a:moveTo>
                  <a:cubicBezTo>
                    <a:pt x="1070" y="1"/>
                    <a:pt x="158" y="410"/>
                    <a:pt x="158" y="1448"/>
                  </a:cubicBezTo>
                  <a:cubicBezTo>
                    <a:pt x="158" y="3147"/>
                    <a:pt x="2769" y="2644"/>
                    <a:pt x="2769" y="3305"/>
                  </a:cubicBezTo>
                  <a:cubicBezTo>
                    <a:pt x="2769" y="3556"/>
                    <a:pt x="2360" y="3556"/>
                    <a:pt x="2109" y="3556"/>
                  </a:cubicBezTo>
                  <a:cubicBezTo>
                    <a:pt x="1731" y="3556"/>
                    <a:pt x="1448" y="3431"/>
                    <a:pt x="1448" y="3021"/>
                  </a:cubicBezTo>
                  <a:lnTo>
                    <a:pt x="1" y="3021"/>
                  </a:lnTo>
                  <a:cubicBezTo>
                    <a:pt x="1" y="4217"/>
                    <a:pt x="1070" y="4595"/>
                    <a:pt x="2235" y="4595"/>
                  </a:cubicBezTo>
                  <a:cubicBezTo>
                    <a:pt x="3304" y="4595"/>
                    <a:pt x="4217" y="4091"/>
                    <a:pt x="4217" y="3021"/>
                  </a:cubicBezTo>
                  <a:cubicBezTo>
                    <a:pt x="4091" y="1448"/>
                    <a:pt x="1574" y="1983"/>
                    <a:pt x="1574" y="1322"/>
                  </a:cubicBezTo>
                  <a:cubicBezTo>
                    <a:pt x="1574" y="1071"/>
                    <a:pt x="1731" y="945"/>
                    <a:pt x="2109" y="945"/>
                  </a:cubicBezTo>
                  <a:cubicBezTo>
                    <a:pt x="2518" y="945"/>
                    <a:pt x="2769" y="1197"/>
                    <a:pt x="2769" y="1448"/>
                  </a:cubicBezTo>
                  <a:lnTo>
                    <a:pt x="4091" y="1448"/>
                  </a:lnTo>
                  <a:lnTo>
                    <a:pt x="4091" y="1322"/>
                  </a:lnTo>
                  <a:cubicBezTo>
                    <a:pt x="4091" y="410"/>
                    <a:pt x="3147" y="1"/>
                    <a:pt x="210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90240" y="3201170"/>
              <a:ext cx="91487" cy="81370"/>
            </a:xfrm>
            <a:custGeom>
              <a:avLst/>
              <a:gdLst/>
              <a:ahLst/>
              <a:cxnLst/>
              <a:rect l="l" t="t" r="r" b="b"/>
              <a:pathLst>
                <a:path w="4847" h="4311" extrusionOk="0">
                  <a:moveTo>
                    <a:pt x="1" y="0"/>
                  </a:moveTo>
                  <a:lnTo>
                    <a:pt x="1574" y="4311"/>
                  </a:lnTo>
                  <a:lnTo>
                    <a:pt x="3273" y="4311"/>
                  </a:lnTo>
                  <a:lnTo>
                    <a:pt x="4846" y="0"/>
                  </a:lnTo>
                  <a:lnTo>
                    <a:pt x="3430" y="0"/>
                  </a:lnTo>
                  <a:lnTo>
                    <a:pt x="2486" y="2863"/>
                  </a:lnTo>
                  <a:lnTo>
                    <a:pt x="1574"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427745" y="3201170"/>
              <a:ext cx="84352" cy="81370"/>
            </a:xfrm>
            <a:custGeom>
              <a:avLst/>
              <a:gdLst/>
              <a:ahLst/>
              <a:cxnLst/>
              <a:rect l="l" t="t" r="r" b="b"/>
              <a:pathLst>
                <a:path w="4469" h="4311" extrusionOk="0">
                  <a:moveTo>
                    <a:pt x="1" y="0"/>
                  </a:moveTo>
                  <a:lnTo>
                    <a:pt x="1" y="4311"/>
                  </a:lnTo>
                  <a:lnTo>
                    <a:pt x="1322" y="4311"/>
                  </a:lnTo>
                  <a:lnTo>
                    <a:pt x="1322" y="2203"/>
                  </a:lnTo>
                  <a:lnTo>
                    <a:pt x="3147" y="4311"/>
                  </a:lnTo>
                  <a:lnTo>
                    <a:pt x="4469" y="4311"/>
                  </a:lnTo>
                  <a:lnTo>
                    <a:pt x="4469" y="0"/>
                  </a:lnTo>
                  <a:lnTo>
                    <a:pt x="3147" y="0"/>
                  </a:lnTo>
                  <a:lnTo>
                    <a:pt x="3147" y="2077"/>
                  </a:lnTo>
                  <a:lnTo>
                    <a:pt x="1322"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3226700" y="3557493"/>
              <a:ext cx="79596" cy="79011"/>
            </a:xfrm>
            <a:custGeom>
              <a:avLst/>
              <a:gdLst/>
              <a:ahLst/>
              <a:cxnLst/>
              <a:rect l="l" t="t" r="r" b="b"/>
              <a:pathLst>
                <a:path w="4217" h="4186" extrusionOk="0">
                  <a:moveTo>
                    <a:pt x="0" y="1"/>
                  </a:moveTo>
                  <a:lnTo>
                    <a:pt x="0" y="4185"/>
                  </a:lnTo>
                  <a:lnTo>
                    <a:pt x="1322" y="4185"/>
                  </a:lnTo>
                  <a:lnTo>
                    <a:pt x="1322" y="2077"/>
                  </a:lnTo>
                  <a:lnTo>
                    <a:pt x="3021" y="4185"/>
                  </a:lnTo>
                  <a:lnTo>
                    <a:pt x="4216" y="4185"/>
                  </a:lnTo>
                  <a:lnTo>
                    <a:pt x="4216" y="1"/>
                  </a:lnTo>
                  <a:lnTo>
                    <a:pt x="2895" y="1"/>
                  </a:lnTo>
                  <a:lnTo>
                    <a:pt x="2895" y="2077"/>
                  </a:lnTo>
                  <a:lnTo>
                    <a:pt x="1196"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2909581" y="3557493"/>
              <a:ext cx="74254" cy="79011"/>
            </a:xfrm>
            <a:custGeom>
              <a:avLst/>
              <a:gdLst/>
              <a:ahLst/>
              <a:cxnLst/>
              <a:rect l="l" t="t" r="r" b="b"/>
              <a:pathLst>
                <a:path w="3934" h="4186" extrusionOk="0">
                  <a:moveTo>
                    <a:pt x="127" y="1"/>
                  </a:moveTo>
                  <a:lnTo>
                    <a:pt x="127" y="1039"/>
                  </a:lnTo>
                  <a:lnTo>
                    <a:pt x="1826" y="1039"/>
                  </a:lnTo>
                  <a:lnTo>
                    <a:pt x="1" y="3650"/>
                  </a:lnTo>
                  <a:lnTo>
                    <a:pt x="1" y="4185"/>
                  </a:lnTo>
                  <a:lnTo>
                    <a:pt x="3934" y="4185"/>
                  </a:lnTo>
                  <a:lnTo>
                    <a:pt x="3934" y="3147"/>
                  </a:lnTo>
                  <a:lnTo>
                    <a:pt x="1952" y="3147"/>
                  </a:lnTo>
                  <a:lnTo>
                    <a:pt x="3934" y="378"/>
                  </a:lnTo>
                  <a:lnTo>
                    <a:pt x="3934"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2620360" y="3557493"/>
              <a:ext cx="79596" cy="79011"/>
            </a:xfrm>
            <a:custGeom>
              <a:avLst/>
              <a:gdLst/>
              <a:ahLst/>
              <a:cxnLst/>
              <a:rect l="l" t="t" r="r" b="b"/>
              <a:pathLst>
                <a:path w="4217" h="4186" extrusionOk="0">
                  <a:moveTo>
                    <a:pt x="2235" y="1"/>
                  </a:moveTo>
                  <a:cubicBezTo>
                    <a:pt x="787" y="1"/>
                    <a:pt x="1" y="630"/>
                    <a:pt x="1" y="2077"/>
                  </a:cubicBezTo>
                  <a:cubicBezTo>
                    <a:pt x="1" y="3525"/>
                    <a:pt x="787" y="4185"/>
                    <a:pt x="2235" y="4185"/>
                  </a:cubicBezTo>
                  <a:cubicBezTo>
                    <a:pt x="3430" y="4185"/>
                    <a:pt x="4217" y="3525"/>
                    <a:pt x="4217" y="2486"/>
                  </a:cubicBezTo>
                  <a:lnTo>
                    <a:pt x="2895" y="2486"/>
                  </a:lnTo>
                  <a:cubicBezTo>
                    <a:pt x="2895" y="2864"/>
                    <a:pt x="2644" y="3273"/>
                    <a:pt x="2235" y="3273"/>
                  </a:cubicBezTo>
                  <a:cubicBezTo>
                    <a:pt x="1574" y="3273"/>
                    <a:pt x="1448" y="2864"/>
                    <a:pt x="1448" y="2203"/>
                  </a:cubicBezTo>
                  <a:lnTo>
                    <a:pt x="1448" y="1826"/>
                  </a:lnTo>
                  <a:cubicBezTo>
                    <a:pt x="1448" y="1291"/>
                    <a:pt x="1574" y="913"/>
                    <a:pt x="2235" y="913"/>
                  </a:cubicBezTo>
                  <a:cubicBezTo>
                    <a:pt x="2644" y="913"/>
                    <a:pt x="2895" y="1165"/>
                    <a:pt x="2895" y="1700"/>
                  </a:cubicBezTo>
                  <a:lnTo>
                    <a:pt x="4217" y="1700"/>
                  </a:lnTo>
                  <a:cubicBezTo>
                    <a:pt x="4217" y="504"/>
                    <a:pt x="3430" y="1"/>
                    <a:pt x="2235"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2330534" y="3557493"/>
              <a:ext cx="83748" cy="79011"/>
            </a:xfrm>
            <a:custGeom>
              <a:avLst/>
              <a:gdLst/>
              <a:ahLst/>
              <a:cxnLst/>
              <a:rect l="l" t="t" r="r" b="b"/>
              <a:pathLst>
                <a:path w="4437" h="4186" extrusionOk="0">
                  <a:moveTo>
                    <a:pt x="2234" y="913"/>
                  </a:moveTo>
                  <a:cubicBezTo>
                    <a:pt x="2863" y="913"/>
                    <a:pt x="3147" y="1291"/>
                    <a:pt x="3147" y="1826"/>
                  </a:cubicBezTo>
                  <a:lnTo>
                    <a:pt x="3147" y="2203"/>
                  </a:lnTo>
                  <a:cubicBezTo>
                    <a:pt x="3147" y="2864"/>
                    <a:pt x="2863" y="3273"/>
                    <a:pt x="2234" y="3273"/>
                  </a:cubicBezTo>
                  <a:cubicBezTo>
                    <a:pt x="1699" y="3273"/>
                    <a:pt x="1290" y="2864"/>
                    <a:pt x="1290" y="2203"/>
                  </a:cubicBezTo>
                  <a:lnTo>
                    <a:pt x="1290" y="1826"/>
                  </a:lnTo>
                  <a:cubicBezTo>
                    <a:pt x="1290" y="1291"/>
                    <a:pt x="1699" y="913"/>
                    <a:pt x="2234" y="913"/>
                  </a:cubicBezTo>
                  <a:close/>
                  <a:moveTo>
                    <a:pt x="2234" y="1"/>
                  </a:moveTo>
                  <a:cubicBezTo>
                    <a:pt x="787" y="1"/>
                    <a:pt x="0" y="630"/>
                    <a:pt x="0" y="2077"/>
                  </a:cubicBezTo>
                  <a:cubicBezTo>
                    <a:pt x="0" y="3525"/>
                    <a:pt x="787" y="4185"/>
                    <a:pt x="2234" y="4185"/>
                  </a:cubicBezTo>
                  <a:cubicBezTo>
                    <a:pt x="3650" y="4185"/>
                    <a:pt x="4437" y="3525"/>
                    <a:pt x="4437" y="2077"/>
                  </a:cubicBezTo>
                  <a:cubicBezTo>
                    <a:pt x="4437" y="630"/>
                    <a:pt x="3650" y="1"/>
                    <a:pt x="2234"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2056167" y="3557493"/>
              <a:ext cx="74254" cy="79011"/>
            </a:xfrm>
            <a:custGeom>
              <a:avLst/>
              <a:gdLst/>
              <a:ahLst/>
              <a:cxnLst/>
              <a:rect l="l" t="t" r="r" b="b"/>
              <a:pathLst>
                <a:path w="3934" h="4186" extrusionOk="0">
                  <a:moveTo>
                    <a:pt x="1983" y="1"/>
                  </a:moveTo>
                  <a:cubicBezTo>
                    <a:pt x="913" y="1"/>
                    <a:pt x="126" y="252"/>
                    <a:pt x="126" y="1291"/>
                  </a:cubicBezTo>
                  <a:cubicBezTo>
                    <a:pt x="126" y="2864"/>
                    <a:pt x="2486" y="2360"/>
                    <a:pt x="2486" y="2990"/>
                  </a:cubicBezTo>
                  <a:cubicBezTo>
                    <a:pt x="2486" y="3273"/>
                    <a:pt x="2234" y="3273"/>
                    <a:pt x="1983" y="3273"/>
                  </a:cubicBezTo>
                  <a:cubicBezTo>
                    <a:pt x="1574" y="3273"/>
                    <a:pt x="1322" y="3147"/>
                    <a:pt x="1322" y="2738"/>
                  </a:cubicBezTo>
                  <a:lnTo>
                    <a:pt x="1" y="2738"/>
                  </a:lnTo>
                  <a:cubicBezTo>
                    <a:pt x="1" y="3934"/>
                    <a:pt x="913" y="4185"/>
                    <a:pt x="2109" y="4185"/>
                  </a:cubicBezTo>
                  <a:cubicBezTo>
                    <a:pt x="3147" y="4185"/>
                    <a:pt x="3934" y="3776"/>
                    <a:pt x="3934" y="2738"/>
                  </a:cubicBezTo>
                  <a:cubicBezTo>
                    <a:pt x="3808" y="1291"/>
                    <a:pt x="1448" y="1700"/>
                    <a:pt x="1448" y="1165"/>
                  </a:cubicBezTo>
                  <a:cubicBezTo>
                    <a:pt x="1448" y="913"/>
                    <a:pt x="1574" y="787"/>
                    <a:pt x="1983" y="787"/>
                  </a:cubicBezTo>
                  <a:cubicBezTo>
                    <a:pt x="2360" y="787"/>
                    <a:pt x="2486" y="1039"/>
                    <a:pt x="2486" y="1291"/>
                  </a:cubicBezTo>
                  <a:lnTo>
                    <a:pt x="3808" y="1291"/>
                  </a:lnTo>
                  <a:lnTo>
                    <a:pt x="3808" y="1165"/>
                  </a:lnTo>
                  <a:cubicBezTo>
                    <a:pt x="3808" y="378"/>
                    <a:pt x="2895" y="1"/>
                    <a:pt x="1983"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1481876" y="3557493"/>
              <a:ext cx="84352" cy="79011"/>
            </a:xfrm>
            <a:custGeom>
              <a:avLst/>
              <a:gdLst/>
              <a:ahLst/>
              <a:cxnLst/>
              <a:rect l="l" t="t" r="r" b="b"/>
              <a:pathLst>
                <a:path w="4469" h="4186" extrusionOk="0">
                  <a:moveTo>
                    <a:pt x="0" y="1"/>
                  </a:moveTo>
                  <a:lnTo>
                    <a:pt x="0" y="4185"/>
                  </a:lnTo>
                  <a:lnTo>
                    <a:pt x="1322" y="4185"/>
                  </a:lnTo>
                  <a:lnTo>
                    <a:pt x="1322" y="3273"/>
                  </a:lnTo>
                  <a:lnTo>
                    <a:pt x="1951" y="2612"/>
                  </a:lnTo>
                  <a:lnTo>
                    <a:pt x="2895" y="4185"/>
                  </a:lnTo>
                  <a:lnTo>
                    <a:pt x="4468" y="4185"/>
                  </a:lnTo>
                  <a:lnTo>
                    <a:pt x="2895" y="1700"/>
                  </a:lnTo>
                  <a:lnTo>
                    <a:pt x="4311" y="1"/>
                  </a:lnTo>
                  <a:lnTo>
                    <a:pt x="2738" y="1"/>
                  </a:lnTo>
                  <a:lnTo>
                    <a:pt x="1322" y="1826"/>
                  </a:lnTo>
                  <a:lnTo>
                    <a:pt x="1322"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1214644" y="3557493"/>
              <a:ext cx="74254" cy="79011"/>
            </a:xfrm>
            <a:custGeom>
              <a:avLst/>
              <a:gdLst/>
              <a:ahLst/>
              <a:cxnLst/>
              <a:rect l="l" t="t" r="r" b="b"/>
              <a:pathLst>
                <a:path w="3934" h="4186" extrusionOk="0">
                  <a:moveTo>
                    <a:pt x="1700" y="1039"/>
                  </a:moveTo>
                  <a:cubicBezTo>
                    <a:pt x="2235" y="1039"/>
                    <a:pt x="2487" y="1291"/>
                    <a:pt x="2487" y="1826"/>
                  </a:cubicBezTo>
                  <a:lnTo>
                    <a:pt x="2487" y="2203"/>
                  </a:lnTo>
                  <a:cubicBezTo>
                    <a:pt x="2487" y="2864"/>
                    <a:pt x="2235" y="3147"/>
                    <a:pt x="1700" y="3147"/>
                  </a:cubicBezTo>
                  <a:lnTo>
                    <a:pt x="1322" y="3147"/>
                  </a:lnTo>
                  <a:lnTo>
                    <a:pt x="1322" y="1039"/>
                  </a:lnTo>
                  <a:close/>
                  <a:moveTo>
                    <a:pt x="1" y="1"/>
                  </a:moveTo>
                  <a:lnTo>
                    <a:pt x="1" y="4185"/>
                  </a:lnTo>
                  <a:lnTo>
                    <a:pt x="1700" y="4185"/>
                  </a:lnTo>
                  <a:cubicBezTo>
                    <a:pt x="3147" y="4185"/>
                    <a:pt x="3934" y="3525"/>
                    <a:pt x="3934" y="2077"/>
                  </a:cubicBezTo>
                  <a:cubicBezTo>
                    <a:pt x="3934" y="630"/>
                    <a:pt x="3147" y="1"/>
                    <a:pt x="170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955113" y="3557493"/>
              <a:ext cx="84352" cy="79011"/>
            </a:xfrm>
            <a:custGeom>
              <a:avLst/>
              <a:gdLst/>
              <a:ahLst/>
              <a:cxnLst/>
              <a:rect l="l" t="t" r="r" b="b"/>
              <a:pathLst>
                <a:path w="4469" h="4186" extrusionOk="0">
                  <a:moveTo>
                    <a:pt x="1" y="1"/>
                  </a:moveTo>
                  <a:lnTo>
                    <a:pt x="1448" y="4185"/>
                  </a:lnTo>
                  <a:lnTo>
                    <a:pt x="3021" y="4185"/>
                  </a:lnTo>
                  <a:lnTo>
                    <a:pt x="4469" y="1"/>
                  </a:lnTo>
                  <a:lnTo>
                    <a:pt x="3021" y="1"/>
                  </a:lnTo>
                  <a:lnTo>
                    <a:pt x="2235" y="2738"/>
                  </a:lnTo>
                  <a:lnTo>
                    <a:pt x="1448"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97356" y="3557493"/>
              <a:ext cx="76614" cy="79011"/>
            </a:xfrm>
            <a:custGeom>
              <a:avLst/>
              <a:gdLst/>
              <a:ahLst/>
              <a:cxnLst/>
              <a:rect l="l" t="t" r="r" b="b"/>
              <a:pathLst>
                <a:path w="4059" h="4186" extrusionOk="0">
                  <a:moveTo>
                    <a:pt x="2234" y="913"/>
                  </a:moveTo>
                  <a:cubicBezTo>
                    <a:pt x="2360" y="913"/>
                    <a:pt x="2612" y="1165"/>
                    <a:pt x="2612" y="1291"/>
                  </a:cubicBezTo>
                  <a:cubicBezTo>
                    <a:pt x="2612" y="1574"/>
                    <a:pt x="2360" y="1700"/>
                    <a:pt x="2234" y="1700"/>
                  </a:cubicBezTo>
                  <a:lnTo>
                    <a:pt x="1290" y="1700"/>
                  </a:lnTo>
                  <a:lnTo>
                    <a:pt x="1290" y="913"/>
                  </a:lnTo>
                  <a:close/>
                  <a:moveTo>
                    <a:pt x="0" y="1"/>
                  </a:moveTo>
                  <a:lnTo>
                    <a:pt x="0" y="4185"/>
                  </a:lnTo>
                  <a:lnTo>
                    <a:pt x="1290" y="4185"/>
                  </a:lnTo>
                  <a:lnTo>
                    <a:pt x="1290" y="2612"/>
                  </a:lnTo>
                  <a:lnTo>
                    <a:pt x="1825" y="2612"/>
                  </a:lnTo>
                  <a:lnTo>
                    <a:pt x="2612" y="4185"/>
                  </a:lnTo>
                  <a:lnTo>
                    <a:pt x="4059" y="4185"/>
                  </a:lnTo>
                  <a:lnTo>
                    <a:pt x="3146" y="2360"/>
                  </a:lnTo>
                  <a:cubicBezTo>
                    <a:pt x="3650" y="2203"/>
                    <a:pt x="3933" y="1700"/>
                    <a:pt x="3933" y="1291"/>
                  </a:cubicBezTo>
                  <a:cubicBezTo>
                    <a:pt x="3933" y="630"/>
                    <a:pt x="3398" y="1"/>
                    <a:pt x="248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457436" y="3557493"/>
              <a:ext cx="76632" cy="79011"/>
            </a:xfrm>
            <a:custGeom>
              <a:avLst/>
              <a:gdLst/>
              <a:ahLst/>
              <a:cxnLst/>
              <a:rect l="l" t="t" r="r" b="b"/>
              <a:pathLst>
                <a:path w="4060" h="4186" extrusionOk="0">
                  <a:moveTo>
                    <a:pt x="0" y="1"/>
                  </a:moveTo>
                  <a:lnTo>
                    <a:pt x="0" y="4185"/>
                  </a:lnTo>
                  <a:lnTo>
                    <a:pt x="1322" y="4185"/>
                  </a:lnTo>
                  <a:lnTo>
                    <a:pt x="1322" y="2612"/>
                  </a:lnTo>
                  <a:lnTo>
                    <a:pt x="2738" y="2612"/>
                  </a:lnTo>
                  <a:lnTo>
                    <a:pt x="2738" y="4185"/>
                  </a:lnTo>
                  <a:lnTo>
                    <a:pt x="4059" y="4185"/>
                  </a:lnTo>
                  <a:lnTo>
                    <a:pt x="4059" y="1"/>
                  </a:lnTo>
                  <a:lnTo>
                    <a:pt x="2738" y="1"/>
                  </a:lnTo>
                  <a:lnTo>
                    <a:pt x="2738" y="1574"/>
                  </a:lnTo>
                  <a:lnTo>
                    <a:pt x="1322" y="1574"/>
                  </a:lnTo>
                  <a:lnTo>
                    <a:pt x="1322"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3164356" y="3859191"/>
              <a:ext cx="68913" cy="69498"/>
            </a:xfrm>
            <a:custGeom>
              <a:avLst/>
              <a:gdLst/>
              <a:ahLst/>
              <a:cxnLst/>
              <a:rect l="l" t="t" r="r" b="b"/>
              <a:pathLst>
                <a:path w="3651" h="3682" extrusionOk="0">
                  <a:moveTo>
                    <a:pt x="1" y="0"/>
                  </a:moveTo>
                  <a:lnTo>
                    <a:pt x="1" y="3682"/>
                  </a:lnTo>
                  <a:lnTo>
                    <a:pt x="1165" y="3682"/>
                  </a:lnTo>
                  <a:lnTo>
                    <a:pt x="1165" y="1951"/>
                  </a:lnTo>
                  <a:lnTo>
                    <a:pt x="2738" y="3682"/>
                  </a:lnTo>
                  <a:lnTo>
                    <a:pt x="3651" y="3682"/>
                  </a:lnTo>
                  <a:lnTo>
                    <a:pt x="3651" y="0"/>
                  </a:lnTo>
                  <a:lnTo>
                    <a:pt x="2612" y="0"/>
                  </a:lnTo>
                  <a:lnTo>
                    <a:pt x="2612" y="1825"/>
                  </a:lnTo>
                  <a:lnTo>
                    <a:pt x="1039"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2879872" y="3859191"/>
              <a:ext cx="68894" cy="71876"/>
            </a:xfrm>
            <a:custGeom>
              <a:avLst/>
              <a:gdLst/>
              <a:ahLst/>
              <a:cxnLst/>
              <a:rect l="l" t="t" r="r" b="b"/>
              <a:pathLst>
                <a:path w="3650" h="3808" extrusionOk="0">
                  <a:moveTo>
                    <a:pt x="1825" y="0"/>
                  </a:moveTo>
                  <a:cubicBezTo>
                    <a:pt x="661" y="0"/>
                    <a:pt x="0" y="661"/>
                    <a:pt x="0" y="1825"/>
                  </a:cubicBezTo>
                  <a:cubicBezTo>
                    <a:pt x="0" y="3147"/>
                    <a:pt x="661" y="3807"/>
                    <a:pt x="1825" y="3807"/>
                  </a:cubicBezTo>
                  <a:cubicBezTo>
                    <a:pt x="3021" y="3807"/>
                    <a:pt x="3650" y="3147"/>
                    <a:pt x="3650" y="2234"/>
                  </a:cubicBezTo>
                  <a:lnTo>
                    <a:pt x="2486" y="2234"/>
                  </a:lnTo>
                  <a:cubicBezTo>
                    <a:pt x="2486" y="2612"/>
                    <a:pt x="2360" y="2895"/>
                    <a:pt x="1825" y="2895"/>
                  </a:cubicBezTo>
                  <a:cubicBezTo>
                    <a:pt x="1290" y="2895"/>
                    <a:pt x="1164" y="2486"/>
                    <a:pt x="1164" y="1951"/>
                  </a:cubicBezTo>
                  <a:lnTo>
                    <a:pt x="1164" y="1699"/>
                  </a:lnTo>
                  <a:cubicBezTo>
                    <a:pt x="1164" y="1164"/>
                    <a:pt x="1290" y="787"/>
                    <a:pt x="1825" y="787"/>
                  </a:cubicBezTo>
                  <a:cubicBezTo>
                    <a:pt x="2234" y="787"/>
                    <a:pt x="2486" y="1039"/>
                    <a:pt x="2486" y="1574"/>
                  </a:cubicBezTo>
                  <a:lnTo>
                    <a:pt x="3650" y="1574"/>
                  </a:lnTo>
                  <a:cubicBezTo>
                    <a:pt x="3650" y="535"/>
                    <a:pt x="2863" y="0"/>
                    <a:pt x="182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2622738" y="3859191"/>
              <a:ext cx="64175" cy="71876"/>
            </a:xfrm>
            <a:custGeom>
              <a:avLst/>
              <a:gdLst/>
              <a:ahLst/>
              <a:cxnLst/>
              <a:rect l="l" t="t" r="r" b="b"/>
              <a:pathLst>
                <a:path w="3400" h="3808" extrusionOk="0">
                  <a:moveTo>
                    <a:pt x="1700" y="0"/>
                  </a:moveTo>
                  <a:cubicBezTo>
                    <a:pt x="788" y="0"/>
                    <a:pt x="1" y="252"/>
                    <a:pt x="1" y="1164"/>
                  </a:cubicBezTo>
                  <a:cubicBezTo>
                    <a:pt x="1" y="2612"/>
                    <a:pt x="2235" y="2108"/>
                    <a:pt x="2235" y="2612"/>
                  </a:cubicBezTo>
                  <a:cubicBezTo>
                    <a:pt x="2235" y="2895"/>
                    <a:pt x="1826" y="2895"/>
                    <a:pt x="1700" y="2895"/>
                  </a:cubicBezTo>
                  <a:cubicBezTo>
                    <a:pt x="1322" y="2895"/>
                    <a:pt x="1039" y="2895"/>
                    <a:pt x="1039" y="2486"/>
                  </a:cubicBezTo>
                  <a:lnTo>
                    <a:pt x="1" y="2486"/>
                  </a:lnTo>
                  <a:cubicBezTo>
                    <a:pt x="1" y="3524"/>
                    <a:pt x="788" y="3807"/>
                    <a:pt x="1700" y="3807"/>
                  </a:cubicBezTo>
                  <a:cubicBezTo>
                    <a:pt x="2612" y="3807"/>
                    <a:pt x="3399" y="3398"/>
                    <a:pt x="3399" y="2486"/>
                  </a:cubicBezTo>
                  <a:cubicBezTo>
                    <a:pt x="3399" y="1039"/>
                    <a:pt x="1197" y="1574"/>
                    <a:pt x="1197" y="1039"/>
                  </a:cubicBezTo>
                  <a:cubicBezTo>
                    <a:pt x="1197" y="913"/>
                    <a:pt x="1322" y="787"/>
                    <a:pt x="1700" y="787"/>
                  </a:cubicBezTo>
                  <a:cubicBezTo>
                    <a:pt x="2109" y="787"/>
                    <a:pt x="2235" y="913"/>
                    <a:pt x="2235" y="1164"/>
                  </a:cubicBezTo>
                  <a:lnTo>
                    <a:pt x="3273" y="1164"/>
                  </a:lnTo>
                  <a:lnTo>
                    <a:pt x="3273" y="1039"/>
                  </a:lnTo>
                  <a:cubicBezTo>
                    <a:pt x="3273" y="252"/>
                    <a:pt x="2487" y="0"/>
                    <a:pt x="1700"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2362603" y="3859191"/>
              <a:ext cx="74254" cy="69498"/>
            </a:xfrm>
            <a:custGeom>
              <a:avLst/>
              <a:gdLst/>
              <a:ahLst/>
              <a:cxnLst/>
              <a:rect l="l" t="t" r="r" b="b"/>
              <a:pathLst>
                <a:path w="3934" h="3682" extrusionOk="0">
                  <a:moveTo>
                    <a:pt x="0" y="0"/>
                  </a:moveTo>
                  <a:lnTo>
                    <a:pt x="0" y="3682"/>
                  </a:lnTo>
                  <a:lnTo>
                    <a:pt x="1164" y="3682"/>
                  </a:lnTo>
                  <a:lnTo>
                    <a:pt x="1164" y="2895"/>
                  </a:lnTo>
                  <a:lnTo>
                    <a:pt x="1825" y="2360"/>
                  </a:lnTo>
                  <a:lnTo>
                    <a:pt x="2612" y="3682"/>
                  </a:lnTo>
                  <a:lnTo>
                    <a:pt x="3933" y="3682"/>
                  </a:lnTo>
                  <a:lnTo>
                    <a:pt x="2612" y="1574"/>
                  </a:lnTo>
                  <a:lnTo>
                    <a:pt x="3933" y="0"/>
                  </a:lnTo>
                  <a:lnTo>
                    <a:pt x="2486" y="0"/>
                  </a:lnTo>
                  <a:lnTo>
                    <a:pt x="1164" y="1574"/>
                  </a:lnTo>
                  <a:lnTo>
                    <a:pt x="1164"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2120304" y="3859191"/>
              <a:ext cx="74254" cy="71876"/>
            </a:xfrm>
            <a:custGeom>
              <a:avLst/>
              <a:gdLst/>
              <a:ahLst/>
              <a:cxnLst/>
              <a:rect l="l" t="t" r="r" b="b"/>
              <a:pathLst>
                <a:path w="3934" h="3808" extrusionOk="0">
                  <a:moveTo>
                    <a:pt x="1951" y="787"/>
                  </a:moveTo>
                  <a:cubicBezTo>
                    <a:pt x="2486" y="787"/>
                    <a:pt x="2738" y="1164"/>
                    <a:pt x="2738" y="1699"/>
                  </a:cubicBezTo>
                  <a:lnTo>
                    <a:pt x="2738" y="1951"/>
                  </a:lnTo>
                  <a:cubicBezTo>
                    <a:pt x="2738" y="2486"/>
                    <a:pt x="2486" y="2895"/>
                    <a:pt x="1951" y="2895"/>
                  </a:cubicBezTo>
                  <a:cubicBezTo>
                    <a:pt x="1448" y="2895"/>
                    <a:pt x="1165" y="2486"/>
                    <a:pt x="1165" y="1951"/>
                  </a:cubicBezTo>
                  <a:lnTo>
                    <a:pt x="1165" y="1699"/>
                  </a:lnTo>
                  <a:cubicBezTo>
                    <a:pt x="1165" y="1164"/>
                    <a:pt x="1448" y="787"/>
                    <a:pt x="1951" y="787"/>
                  </a:cubicBezTo>
                  <a:close/>
                  <a:moveTo>
                    <a:pt x="1951" y="0"/>
                  </a:moveTo>
                  <a:cubicBezTo>
                    <a:pt x="661" y="0"/>
                    <a:pt x="0" y="661"/>
                    <a:pt x="0" y="1825"/>
                  </a:cubicBezTo>
                  <a:cubicBezTo>
                    <a:pt x="0" y="3147"/>
                    <a:pt x="661" y="3807"/>
                    <a:pt x="1951" y="3807"/>
                  </a:cubicBezTo>
                  <a:cubicBezTo>
                    <a:pt x="3147" y="3807"/>
                    <a:pt x="3933" y="3147"/>
                    <a:pt x="3933" y="1825"/>
                  </a:cubicBezTo>
                  <a:cubicBezTo>
                    <a:pt x="3933" y="661"/>
                    <a:pt x="3147" y="0"/>
                    <a:pt x="1951"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1422495" y="3859191"/>
              <a:ext cx="74254" cy="69498"/>
            </a:xfrm>
            <a:custGeom>
              <a:avLst/>
              <a:gdLst/>
              <a:ahLst/>
              <a:cxnLst/>
              <a:rect l="l" t="t" r="r" b="b"/>
              <a:pathLst>
                <a:path w="3934" h="3682" extrusionOk="0">
                  <a:moveTo>
                    <a:pt x="1" y="0"/>
                  </a:moveTo>
                  <a:lnTo>
                    <a:pt x="1322" y="3682"/>
                  </a:lnTo>
                  <a:lnTo>
                    <a:pt x="2612" y="3682"/>
                  </a:lnTo>
                  <a:lnTo>
                    <a:pt x="3934" y="0"/>
                  </a:lnTo>
                  <a:lnTo>
                    <a:pt x="2738" y="0"/>
                  </a:lnTo>
                  <a:lnTo>
                    <a:pt x="1951" y="2486"/>
                  </a:lnTo>
                  <a:lnTo>
                    <a:pt x="1322"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1180197" y="3859191"/>
              <a:ext cx="69517" cy="69498"/>
            </a:xfrm>
            <a:custGeom>
              <a:avLst/>
              <a:gdLst/>
              <a:ahLst/>
              <a:cxnLst/>
              <a:rect l="l" t="t" r="r" b="b"/>
              <a:pathLst>
                <a:path w="3683" h="3682" extrusionOk="0">
                  <a:moveTo>
                    <a:pt x="1983" y="913"/>
                  </a:moveTo>
                  <a:cubicBezTo>
                    <a:pt x="2235" y="913"/>
                    <a:pt x="2361" y="1039"/>
                    <a:pt x="2361" y="1164"/>
                  </a:cubicBezTo>
                  <a:cubicBezTo>
                    <a:pt x="2361" y="1448"/>
                    <a:pt x="2235" y="1574"/>
                    <a:pt x="1983" y="1574"/>
                  </a:cubicBezTo>
                  <a:lnTo>
                    <a:pt x="1196" y="1574"/>
                  </a:lnTo>
                  <a:lnTo>
                    <a:pt x="1196" y="913"/>
                  </a:lnTo>
                  <a:close/>
                  <a:moveTo>
                    <a:pt x="1" y="0"/>
                  </a:moveTo>
                  <a:lnTo>
                    <a:pt x="1" y="3682"/>
                  </a:lnTo>
                  <a:lnTo>
                    <a:pt x="1196" y="3682"/>
                  </a:lnTo>
                  <a:lnTo>
                    <a:pt x="1196" y="2360"/>
                  </a:lnTo>
                  <a:lnTo>
                    <a:pt x="1700" y="2360"/>
                  </a:lnTo>
                  <a:lnTo>
                    <a:pt x="2361" y="3682"/>
                  </a:lnTo>
                  <a:lnTo>
                    <a:pt x="3682" y="3682"/>
                  </a:lnTo>
                  <a:lnTo>
                    <a:pt x="2896" y="2108"/>
                  </a:lnTo>
                  <a:cubicBezTo>
                    <a:pt x="3273" y="1951"/>
                    <a:pt x="3556" y="1574"/>
                    <a:pt x="3556" y="1164"/>
                  </a:cubicBezTo>
                  <a:cubicBezTo>
                    <a:pt x="3556" y="535"/>
                    <a:pt x="3147" y="0"/>
                    <a:pt x="2235" y="0"/>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942636" y="3859191"/>
              <a:ext cx="69498" cy="69498"/>
            </a:xfrm>
            <a:custGeom>
              <a:avLst/>
              <a:gdLst/>
              <a:ahLst/>
              <a:cxnLst/>
              <a:rect l="l" t="t" r="r" b="b"/>
              <a:pathLst>
                <a:path w="3682" h="3682" extrusionOk="0">
                  <a:moveTo>
                    <a:pt x="0" y="0"/>
                  </a:moveTo>
                  <a:lnTo>
                    <a:pt x="0" y="3682"/>
                  </a:lnTo>
                  <a:lnTo>
                    <a:pt x="1196" y="3682"/>
                  </a:lnTo>
                  <a:lnTo>
                    <a:pt x="1196" y="1951"/>
                  </a:lnTo>
                  <a:lnTo>
                    <a:pt x="2643" y="3682"/>
                  </a:lnTo>
                  <a:lnTo>
                    <a:pt x="3682" y="3682"/>
                  </a:lnTo>
                  <a:lnTo>
                    <a:pt x="3682" y="0"/>
                  </a:lnTo>
                  <a:lnTo>
                    <a:pt x="2643" y="0"/>
                  </a:lnTo>
                  <a:lnTo>
                    <a:pt x="2643" y="1825"/>
                  </a:lnTo>
                  <a:lnTo>
                    <a:pt x="1070"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717552" y="3859191"/>
              <a:ext cx="69498" cy="69498"/>
            </a:xfrm>
            <a:custGeom>
              <a:avLst/>
              <a:gdLst/>
              <a:ahLst/>
              <a:cxnLst/>
              <a:rect l="l" t="t" r="r" b="b"/>
              <a:pathLst>
                <a:path w="3682" h="3682" extrusionOk="0">
                  <a:moveTo>
                    <a:pt x="0" y="0"/>
                  </a:moveTo>
                  <a:lnTo>
                    <a:pt x="0" y="3682"/>
                  </a:lnTo>
                  <a:lnTo>
                    <a:pt x="1196" y="3682"/>
                  </a:lnTo>
                  <a:lnTo>
                    <a:pt x="1196" y="2360"/>
                  </a:lnTo>
                  <a:lnTo>
                    <a:pt x="2517" y="2360"/>
                  </a:lnTo>
                  <a:lnTo>
                    <a:pt x="2517" y="3682"/>
                  </a:lnTo>
                  <a:lnTo>
                    <a:pt x="3682" y="3682"/>
                  </a:lnTo>
                  <a:lnTo>
                    <a:pt x="3682" y="0"/>
                  </a:lnTo>
                  <a:lnTo>
                    <a:pt x="2517" y="0"/>
                  </a:lnTo>
                  <a:lnTo>
                    <a:pt x="2517" y="1322"/>
                  </a:lnTo>
                  <a:lnTo>
                    <a:pt x="1196" y="1322"/>
                  </a:lnTo>
                  <a:lnTo>
                    <a:pt x="119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09700" y="3859191"/>
              <a:ext cx="67138" cy="69498"/>
            </a:xfrm>
            <a:custGeom>
              <a:avLst/>
              <a:gdLst/>
              <a:ahLst/>
              <a:cxnLst/>
              <a:rect l="l" t="t" r="r" b="b"/>
              <a:pathLst>
                <a:path w="3557" h="3682" extrusionOk="0">
                  <a:moveTo>
                    <a:pt x="158" y="0"/>
                  </a:moveTo>
                  <a:lnTo>
                    <a:pt x="158" y="913"/>
                  </a:lnTo>
                  <a:lnTo>
                    <a:pt x="1731" y="913"/>
                  </a:lnTo>
                  <a:lnTo>
                    <a:pt x="1" y="3273"/>
                  </a:lnTo>
                  <a:lnTo>
                    <a:pt x="1" y="3682"/>
                  </a:lnTo>
                  <a:lnTo>
                    <a:pt x="3556" y="3682"/>
                  </a:lnTo>
                  <a:lnTo>
                    <a:pt x="3556" y="2738"/>
                  </a:lnTo>
                  <a:lnTo>
                    <a:pt x="1857" y="2738"/>
                  </a:lnTo>
                  <a:lnTo>
                    <a:pt x="3556" y="378"/>
                  </a:lnTo>
                  <a:lnTo>
                    <a:pt x="3556" y="0"/>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3112676" y="4106831"/>
              <a:ext cx="61778" cy="64156"/>
            </a:xfrm>
            <a:custGeom>
              <a:avLst/>
              <a:gdLst/>
              <a:ahLst/>
              <a:cxnLst/>
              <a:rect l="l" t="t" r="r" b="b"/>
              <a:pathLst>
                <a:path w="3273" h="3399" extrusionOk="0">
                  <a:moveTo>
                    <a:pt x="126" y="1"/>
                  </a:moveTo>
                  <a:lnTo>
                    <a:pt x="126" y="787"/>
                  </a:lnTo>
                  <a:lnTo>
                    <a:pt x="1573" y="787"/>
                  </a:lnTo>
                  <a:lnTo>
                    <a:pt x="0" y="2990"/>
                  </a:lnTo>
                  <a:lnTo>
                    <a:pt x="0" y="3399"/>
                  </a:lnTo>
                  <a:lnTo>
                    <a:pt x="3272" y="3399"/>
                  </a:lnTo>
                  <a:lnTo>
                    <a:pt x="3272" y="2612"/>
                  </a:lnTo>
                  <a:lnTo>
                    <a:pt x="1699" y="2612"/>
                  </a:lnTo>
                  <a:lnTo>
                    <a:pt x="3147" y="378"/>
                  </a:lnTo>
                  <a:lnTo>
                    <a:pt x="3147"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852560" y="4106831"/>
              <a:ext cx="56436" cy="64156"/>
            </a:xfrm>
            <a:custGeom>
              <a:avLst/>
              <a:gdLst/>
              <a:ahLst/>
              <a:cxnLst/>
              <a:rect l="l" t="t" r="r" b="b"/>
              <a:pathLst>
                <a:path w="2990" h="3399" extrusionOk="0">
                  <a:moveTo>
                    <a:pt x="1416" y="1"/>
                  </a:moveTo>
                  <a:cubicBezTo>
                    <a:pt x="630" y="1"/>
                    <a:pt x="0" y="253"/>
                    <a:pt x="0" y="1039"/>
                  </a:cubicBezTo>
                  <a:cubicBezTo>
                    <a:pt x="0" y="2361"/>
                    <a:pt x="1951" y="1952"/>
                    <a:pt x="1951" y="2486"/>
                  </a:cubicBezTo>
                  <a:cubicBezTo>
                    <a:pt x="1951" y="2612"/>
                    <a:pt x="1699" y="2612"/>
                    <a:pt x="1416" y="2612"/>
                  </a:cubicBezTo>
                  <a:cubicBezTo>
                    <a:pt x="1165" y="2612"/>
                    <a:pt x="913" y="2612"/>
                    <a:pt x="913" y="2203"/>
                  </a:cubicBezTo>
                  <a:lnTo>
                    <a:pt x="0" y="2203"/>
                  </a:lnTo>
                  <a:cubicBezTo>
                    <a:pt x="0" y="3147"/>
                    <a:pt x="630" y="3399"/>
                    <a:pt x="1574" y="3399"/>
                  </a:cubicBezTo>
                  <a:cubicBezTo>
                    <a:pt x="2360" y="3399"/>
                    <a:pt x="2989" y="3147"/>
                    <a:pt x="2989" y="2203"/>
                  </a:cubicBezTo>
                  <a:cubicBezTo>
                    <a:pt x="2989" y="1039"/>
                    <a:pt x="1039" y="1417"/>
                    <a:pt x="1039" y="913"/>
                  </a:cubicBezTo>
                  <a:cubicBezTo>
                    <a:pt x="1039" y="787"/>
                    <a:pt x="1165" y="787"/>
                    <a:pt x="1574" y="787"/>
                  </a:cubicBezTo>
                  <a:cubicBezTo>
                    <a:pt x="1825" y="787"/>
                    <a:pt x="1951" y="913"/>
                    <a:pt x="1951" y="1039"/>
                  </a:cubicBezTo>
                  <a:lnTo>
                    <a:pt x="2989" y="1039"/>
                  </a:lnTo>
                  <a:cubicBezTo>
                    <a:pt x="2864" y="253"/>
                    <a:pt x="2203" y="1"/>
                    <a:pt x="1416"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2625097" y="4106831"/>
              <a:ext cx="69498" cy="64156"/>
            </a:xfrm>
            <a:custGeom>
              <a:avLst/>
              <a:gdLst/>
              <a:ahLst/>
              <a:cxnLst/>
              <a:rect l="l" t="t" r="r" b="b"/>
              <a:pathLst>
                <a:path w="3682" h="3399" extrusionOk="0">
                  <a:moveTo>
                    <a:pt x="0" y="1"/>
                  </a:moveTo>
                  <a:lnTo>
                    <a:pt x="1164" y="3399"/>
                  </a:lnTo>
                  <a:lnTo>
                    <a:pt x="2486" y="3399"/>
                  </a:lnTo>
                  <a:lnTo>
                    <a:pt x="3681" y="1"/>
                  </a:lnTo>
                  <a:lnTo>
                    <a:pt x="2486" y="1"/>
                  </a:lnTo>
                  <a:lnTo>
                    <a:pt x="1825" y="2203"/>
                  </a:lnTo>
                  <a:lnTo>
                    <a:pt x="1164"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2387555" y="4106831"/>
              <a:ext cx="59419" cy="64156"/>
            </a:xfrm>
            <a:custGeom>
              <a:avLst/>
              <a:gdLst/>
              <a:ahLst/>
              <a:cxnLst/>
              <a:rect l="l" t="t" r="r" b="b"/>
              <a:pathLst>
                <a:path w="3148" h="3399" extrusionOk="0">
                  <a:moveTo>
                    <a:pt x="1448" y="787"/>
                  </a:moveTo>
                  <a:cubicBezTo>
                    <a:pt x="1826" y="787"/>
                    <a:pt x="2109" y="1165"/>
                    <a:pt x="2109" y="1574"/>
                  </a:cubicBezTo>
                  <a:lnTo>
                    <a:pt x="2109" y="1826"/>
                  </a:lnTo>
                  <a:cubicBezTo>
                    <a:pt x="2109" y="2361"/>
                    <a:pt x="1826" y="2612"/>
                    <a:pt x="1448" y="2612"/>
                  </a:cubicBezTo>
                  <a:lnTo>
                    <a:pt x="1039" y="2612"/>
                  </a:lnTo>
                  <a:lnTo>
                    <a:pt x="1039" y="787"/>
                  </a:lnTo>
                  <a:close/>
                  <a:moveTo>
                    <a:pt x="1" y="1"/>
                  </a:moveTo>
                  <a:lnTo>
                    <a:pt x="1" y="3399"/>
                  </a:lnTo>
                  <a:lnTo>
                    <a:pt x="1448" y="3399"/>
                  </a:lnTo>
                  <a:cubicBezTo>
                    <a:pt x="2612" y="3399"/>
                    <a:pt x="3147" y="2864"/>
                    <a:pt x="3147" y="1700"/>
                  </a:cubicBezTo>
                  <a:cubicBezTo>
                    <a:pt x="3147" y="504"/>
                    <a:pt x="2612" y="1"/>
                    <a:pt x="1448"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2167227" y="4106831"/>
              <a:ext cx="66534" cy="64156"/>
            </a:xfrm>
            <a:custGeom>
              <a:avLst/>
              <a:gdLst/>
              <a:ahLst/>
              <a:cxnLst/>
              <a:rect l="l" t="t" r="r" b="b"/>
              <a:pathLst>
                <a:path w="3525" h="3399" extrusionOk="0">
                  <a:moveTo>
                    <a:pt x="1" y="1"/>
                  </a:moveTo>
                  <a:lnTo>
                    <a:pt x="1" y="3399"/>
                  </a:lnTo>
                  <a:lnTo>
                    <a:pt x="1039" y="3399"/>
                  </a:lnTo>
                  <a:lnTo>
                    <a:pt x="1039" y="2612"/>
                  </a:lnTo>
                  <a:lnTo>
                    <a:pt x="1574" y="2077"/>
                  </a:lnTo>
                  <a:lnTo>
                    <a:pt x="2361" y="3399"/>
                  </a:lnTo>
                  <a:lnTo>
                    <a:pt x="3525" y="3399"/>
                  </a:lnTo>
                  <a:lnTo>
                    <a:pt x="2361" y="1417"/>
                  </a:lnTo>
                  <a:lnTo>
                    <a:pt x="3525" y="1"/>
                  </a:lnTo>
                  <a:lnTo>
                    <a:pt x="2235" y="1"/>
                  </a:lnTo>
                  <a:lnTo>
                    <a:pt x="1039" y="1417"/>
                  </a:lnTo>
                  <a:lnTo>
                    <a:pt x="1039"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1370835" y="4106831"/>
              <a:ext cx="62382" cy="64156"/>
            </a:xfrm>
            <a:custGeom>
              <a:avLst/>
              <a:gdLst/>
              <a:ahLst/>
              <a:cxnLst/>
              <a:rect l="l" t="t" r="r" b="b"/>
              <a:pathLst>
                <a:path w="3305" h="3399" extrusionOk="0">
                  <a:moveTo>
                    <a:pt x="1" y="1"/>
                  </a:moveTo>
                  <a:lnTo>
                    <a:pt x="1" y="3399"/>
                  </a:lnTo>
                  <a:lnTo>
                    <a:pt x="1071" y="3399"/>
                  </a:lnTo>
                  <a:lnTo>
                    <a:pt x="1071" y="2077"/>
                  </a:lnTo>
                  <a:lnTo>
                    <a:pt x="2235" y="2077"/>
                  </a:lnTo>
                  <a:lnTo>
                    <a:pt x="2235" y="3399"/>
                  </a:lnTo>
                  <a:lnTo>
                    <a:pt x="3305" y="3399"/>
                  </a:lnTo>
                  <a:lnTo>
                    <a:pt x="3305" y="1"/>
                  </a:lnTo>
                  <a:lnTo>
                    <a:pt x="2235" y="1"/>
                  </a:lnTo>
                  <a:lnTo>
                    <a:pt x="2235" y="1291"/>
                  </a:lnTo>
                  <a:lnTo>
                    <a:pt x="1071" y="1291"/>
                  </a:lnTo>
                  <a:lnTo>
                    <a:pt x="1071"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57623" y="4106831"/>
              <a:ext cx="61778" cy="64156"/>
            </a:xfrm>
            <a:custGeom>
              <a:avLst/>
              <a:gdLst/>
              <a:ahLst/>
              <a:cxnLst/>
              <a:rect l="l" t="t" r="r" b="b"/>
              <a:pathLst>
                <a:path w="3273" h="3399" extrusionOk="0">
                  <a:moveTo>
                    <a:pt x="0" y="1"/>
                  </a:moveTo>
                  <a:lnTo>
                    <a:pt x="0" y="3399"/>
                  </a:lnTo>
                  <a:lnTo>
                    <a:pt x="1039" y="3399"/>
                  </a:lnTo>
                  <a:lnTo>
                    <a:pt x="1039" y="1700"/>
                  </a:lnTo>
                  <a:lnTo>
                    <a:pt x="2360" y="3399"/>
                  </a:lnTo>
                  <a:lnTo>
                    <a:pt x="3273" y="3399"/>
                  </a:lnTo>
                  <a:lnTo>
                    <a:pt x="3273" y="1"/>
                  </a:lnTo>
                  <a:lnTo>
                    <a:pt x="2360" y="1"/>
                  </a:lnTo>
                  <a:lnTo>
                    <a:pt x="2360" y="1700"/>
                  </a:lnTo>
                  <a:lnTo>
                    <a:pt x="913" y="1"/>
                  </a:ln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945015" y="4106831"/>
              <a:ext cx="67119" cy="64156"/>
            </a:xfrm>
            <a:custGeom>
              <a:avLst/>
              <a:gdLst/>
              <a:ahLst/>
              <a:cxnLst/>
              <a:rect l="l" t="t" r="r" b="b"/>
              <a:pathLst>
                <a:path w="3556" h="3399" extrusionOk="0">
                  <a:moveTo>
                    <a:pt x="1700" y="787"/>
                  </a:moveTo>
                  <a:cubicBezTo>
                    <a:pt x="2234" y="787"/>
                    <a:pt x="2486" y="1039"/>
                    <a:pt x="2486" y="1574"/>
                  </a:cubicBezTo>
                  <a:lnTo>
                    <a:pt x="2486" y="1826"/>
                  </a:lnTo>
                  <a:cubicBezTo>
                    <a:pt x="2486" y="2361"/>
                    <a:pt x="2234" y="2612"/>
                    <a:pt x="1700" y="2612"/>
                  </a:cubicBezTo>
                  <a:cubicBezTo>
                    <a:pt x="1322" y="2612"/>
                    <a:pt x="1039" y="2361"/>
                    <a:pt x="1039" y="1826"/>
                  </a:cubicBezTo>
                  <a:lnTo>
                    <a:pt x="1039" y="1574"/>
                  </a:lnTo>
                  <a:cubicBezTo>
                    <a:pt x="1039" y="1039"/>
                    <a:pt x="1322" y="787"/>
                    <a:pt x="1700" y="787"/>
                  </a:cubicBezTo>
                  <a:close/>
                  <a:moveTo>
                    <a:pt x="1700" y="1"/>
                  </a:moveTo>
                  <a:cubicBezTo>
                    <a:pt x="661" y="1"/>
                    <a:pt x="1" y="504"/>
                    <a:pt x="1" y="1700"/>
                  </a:cubicBezTo>
                  <a:cubicBezTo>
                    <a:pt x="1" y="2864"/>
                    <a:pt x="661" y="3399"/>
                    <a:pt x="1700" y="3399"/>
                  </a:cubicBezTo>
                  <a:cubicBezTo>
                    <a:pt x="2895" y="3399"/>
                    <a:pt x="3556" y="2864"/>
                    <a:pt x="3556" y="1700"/>
                  </a:cubicBezTo>
                  <a:cubicBezTo>
                    <a:pt x="3556" y="504"/>
                    <a:pt x="2895" y="1"/>
                    <a:pt x="1700"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741901" y="4106831"/>
              <a:ext cx="61778" cy="64156"/>
            </a:xfrm>
            <a:custGeom>
              <a:avLst/>
              <a:gdLst/>
              <a:ahLst/>
              <a:cxnLst/>
              <a:rect l="l" t="t" r="r" b="b"/>
              <a:pathLst>
                <a:path w="3273" h="3399" extrusionOk="0">
                  <a:moveTo>
                    <a:pt x="1825" y="787"/>
                  </a:moveTo>
                  <a:cubicBezTo>
                    <a:pt x="1951" y="787"/>
                    <a:pt x="2077" y="913"/>
                    <a:pt x="2077" y="1165"/>
                  </a:cubicBezTo>
                  <a:cubicBezTo>
                    <a:pt x="2077" y="1291"/>
                    <a:pt x="1951" y="1417"/>
                    <a:pt x="1825" y="1417"/>
                  </a:cubicBezTo>
                  <a:lnTo>
                    <a:pt x="1039" y="1417"/>
                  </a:lnTo>
                  <a:lnTo>
                    <a:pt x="1039" y="787"/>
                  </a:lnTo>
                  <a:close/>
                  <a:moveTo>
                    <a:pt x="0" y="1"/>
                  </a:moveTo>
                  <a:lnTo>
                    <a:pt x="0" y="3399"/>
                  </a:lnTo>
                  <a:lnTo>
                    <a:pt x="1039" y="3399"/>
                  </a:lnTo>
                  <a:lnTo>
                    <a:pt x="1039" y="2077"/>
                  </a:lnTo>
                  <a:lnTo>
                    <a:pt x="1448" y="2077"/>
                  </a:lnTo>
                  <a:lnTo>
                    <a:pt x="2077" y="3399"/>
                  </a:lnTo>
                  <a:lnTo>
                    <a:pt x="3272" y="3399"/>
                  </a:lnTo>
                  <a:lnTo>
                    <a:pt x="2486" y="1952"/>
                  </a:lnTo>
                  <a:cubicBezTo>
                    <a:pt x="3021" y="1826"/>
                    <a:pt x="3147" y="1417"/>
                    <a:pt x="3147" y="1039"/>
                  </a:cubicBezTo>
                  <a:cubicBezTo>
                    <a:pt x="3147" y="504"/>
                    <a:pt x="2738" y="1"/>
                    <a:pt x="2077"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551263" y="4106831"/>
              <a:ext cx="61778" cy="64156"/>
            </a:xfrm>
            <a:custGeom>
              <a:avLst/>
              <a:gdLst/>
              <a:ahLst/>
              <a:cxnLst/>
              <a:rect l="l" t="t" r="r" b="b"/>
              <a:pathLst>
                <a:path w="3273" h="3399" extrusionOk="0">
                  <a:moveTo>
                    <a:pt x="1699" y="1"/>
                  </a:moveTo>
                  <a:cubicBezTo>
                    <a:pt x="504" y="1"/>
                    <a:pt x="0" y="504"/>
                    <a:pt x="0" y="1700"/>
                  </a:cubicBezTo>
                  <a:cubicBezTo>
                    <a:pt x="0" y="2864"/>
                    <a:pt x="504" y="3399"/>
                    <a:pt x="1699" y="3399"/>
                  </a:cubicBezTo>
                  <a:cubicBezTo>
                    <a:pt x="2738" y="3399"/>
                    <a:pt x="3272" y="2864"/>
                    <a:pt x="3272" y="1952"/>
                  </a:cubicBezTo>
                  <a:lnTo>
                    <a:pt x="2360" y="1952"/>
                  </a:lnTo>
                  <a:cubicBezTo>
                    <a:pt x="2360" y="2361"/>
                    <a:pt x="2077" y="2612"/>
                    <a:pt x="1699" y="2612"/>
                  </a:cubicBezTo>
                  <a:cubicBezTo>
                    <a:pt x="1290" y="2612"/>
                    <a:pt x="1038" y="2361"/>
                    <a:pt x="1038" y="1826"/>
                  </a:cubicBezTo>
                  <a:lnTo>
                    <a:pt x="1038" y="1574"/>
                  </a:lnTo>
                  <a:cubicBezTo>
                    <a:pt x="1038" y="1039"/>
                    <a:pt x="1290" y="787"/>
                    <a:pt x="1699" y="787"/>
                  </a:cubicBezTo>
                  <a:cubicBezTo>
                    <a:pt x="2077" y="787"/>
                    <a:pt x="2203" y="1039"/>
                    <a:pt x="2203" y="1417"/>
                  </a:cubicBezTo>
                  <a:lnTo>
                    <a:pt x="3272" y="1417"/>
                  </a:lnTo>
                  <a:cubicBezTo>
                    <a:pt x="3272" y="504"/>
                    <a:pt x="2612" y="1"/>
                    <a:pt x="1699" y="1"/>
                  </a:cubicBezTo>
                  <a:close/>
                </a:path>
              </a:pathLst>
            </a:custGeom>
            <a:solidFill>
              <a:srgbClr val="FFFFFF">
                <a:alpha val="16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475"/>
            <a:ext cx="53322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1979364" y="2005538"/>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subTitle" idx="2"/>
          </p:nvPr>
        </p:nvSpPr>
        <p:spPr>
          <a:xfrm>
            <a:off x="1979364" y="3516713"/>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6" name="Google Shape;26;p5"/>
          <p:cNvSpPr txBox="1">
            <a:spLocks noGrp="1"/>
          </p:cNvSpPr>
          <p:nvPr>
            <p:ph type="subTitle" idx="3"/>
          </p:nvPr>
        </p:nvSpPr>
        <p:spPr>
          <a:xfrm>
            <a:off x="1979363" y="1673359"/>
            <a:ext cx="25557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1979363" y="3184534"/>
            <a:ext cx="25557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 name="Google Shape;34;p7"/>
          <p:cNvSpPr txBox="1">
            <a:spLocks noGrp="1"/>
          </p:cNvSpPr>
          <p:nvPr>
            <p:ph type="subTitle" idx="1"/>
          </p:nvPr>
        </p:nvSpPr>
        <p:spPr>
          <a:xfrm>
            <a:off x="4572000" y="1829100"/>
            <a:ext cx="3852000" cy="209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5" name="Google Shape;35;p7"/>
          <p:cNvSpPr>
            <a:spLocks noGrp="1"/>
          </p:cNvSpPr>
          <p:nvPr>
            <p:ph type="pic" idx="2"/>
          </p:nvPr>
        </p:nvSpPr>
        <p:spPr>
          <a:xfrm>
            <a:off x="1032950" y="1461925"/>
            <a:ext cx="2743200" cy="27432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txBox="1">
            <a:spLocks noGrp="1"/>
          </p:cNvSpPr>
          <p:nvPr>
            <p:ph type="title"/>
          </p:nvPr>
        </p:nvSpPr>
        <p:spPr>
          <a:xfrm>
            <a:off x="2032050" y="779750"/>
            <a:ext cx="5073000" cy="203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38600" y="131400"/>
            <a:ext cx="8866800" cy="4880700"/>
          </a:xfrm>
          <a:prstGeom prst="rect">
            <a:avLst/>
          </a:pr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20100" y="1704963"/>
            <a:ext cx="3852000" cy="113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2" name="Google Shape;42;p9"/>
          <p:cNvSpPr txBox="1">
            <a:spLocks noGrp="1"/>
          </p:cNvSpPr>
          <p:nvPr>
            <p:ph type="subTitle" idx="1"/>
          </p:nvPr>
        </p:nvSpPr>
        <p:spPr>
          <a:xfrm>
            <a:off x="720000" y="2692138"/>
            <a:ext cx="38520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B595B"/>
              </a:buClr>
              <a:buSzPts val="1400"/>
              <a:buFont typeface="Lato"/>
              <a:buChar char="●"/>
              <a:defRPr sz="1600"/>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p:nvPr/>
        </p:nvSpPr>
        <p:spPr>
          <a:xfrm>
            <a:off x="0" y="0"/>
            <a:ext cx="9144000" cy="5136300"/>
          </a:xfrm>
          <a:prstGeom prst="frame">
            <a:avLst>
              <a:gd name="adj1" fmla="val 25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title"/>
          </p:nvPr>
        </p:nvSpPr>
        <p:spPr>
          <a:xfrm>
            <a:off x="720000" y="3930275"/>
            <a:ext cx="7704000" cy="6729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ctrTitle"/>
          </p:nvPr>
        </p:nvSpPr>
        <p:spPr>
          <a:xfrm>
            <a:off x="1102650" y="1155658"/>
            <a:ext cx="6938700" cy="1890300"/>
          </a:xfrm>
          <a:prstGeom prst="rect">
            <a:avLst/>
          </a:prstGeom>
        </p:spPr>
        <p:txBody>
          <a:bodyPr spcFirstLastPara="1" wrap="square" lIns="91425" tIns="91425" rIns="91425" bIns="91425" anchor="b" anchorCtr="0">
            <a:noAutofit/>
          </a:bodyPr>
          <a:lstStyle/>
          <a:p>
            <a:r>
              <a:rPr lang="en" sz="5600" b="0"/>
              <a:t>IMAGE TILING &amp;</a:t>
            </a:r>
            <a:br>
              <a:rPr lang="en" sz="5600" b="0"/>
            </a:br>
            <a:r>
              <a:rPr lang="en" sz="5600" b="0"/>
              <a:t>OBJECT DETECTION</a:t>
            </a:r>
            <a:endParaRPr lang="en" sz="5600" b="0">
              <a:solidFill>
                <a:schemeClr val="dk1"/>
              </a:solidFill>
            </a:endParaRPr>
          </a:p>
        </p:txBody>
      </p:sp>
      <p:sp>
        <p:nvSpPr>
          <p:cNvPr id="265" name="Google Shape;265;p26"/>
          <p:cNvSpPr txBox="1">
            <a:spLocks noGrp="1"/>
          </p:cNvSpPr>
          <p:nvPr>
            <p:ph type="subTitle" idx="1"/>
          </p:nvPr>
        </p:nvSpPr>
        <p:spPr>
          <a:xfrm>
            <a:off x="1204974" y="3706686"/>
            <a:ext cx="5052900" cy="364800"/>
          </a:xfrm>
          <a:prstGeom prst="rect">
            <a:avLst/>
          </a:prstGeom>
        </p:spPr>
        <p:txBody>
          <a:bodyPr spcFirstLastPara="1" wrap="square" lIns="91425" tIns="91425" rIns="91425" bIns="91425" anchor="ctr" anchorCtr="0">
            <a:noAutofit/>
          </a:bodyPr>
          <a:lstStyle/>
          <a:p>
            <a:pPr marL="0" indent="0">
              <a:buSzPts val="1100"/>
            </a:pPr>
            <a:r>
              <a:rPr lang="en" err="1"/>
              <a:t>Presentazione</a:t>
            </a:r>
            <a:r>
              <a:rPr lang="en"/>
              <a:t> di Alessandro Rota e Simone Cicero</a:t>
            </a:r>
            <a:endParaRPr/>
          </a:p>
        </p:txBody>
      </p:sp>
      <p:pic>
        <p:nvPicPr>
          <p:cNvPr id="266" name="Google Shape;266;p26"/>
          <p:cNvPicPr preferRelativeResize="0"/>
          <p:nvPr/>
        </p:nvPicPr>
        <p:blipFill>
          <a:blip r:embed="rId3">
            <a:alphaModFix/>
          </a:blip>
          <a:stretch>
            <a:fillRect/>
          </a:stretch>
        </p:blipFill>
        <p:spPr>
          <a:xfrm>
            <a:off x="5532150" y="2700557"/>
            <a:ext cx="2548875" cy="2367125"/>
          </a:xfrm>
          <a:prstGeom prst="rect">
            <a:avLst/>
          </a:prstGeom>
          <a:noFill/>
          <a:ln>
            <a:noFill/>
          </a:ln>
          <a:effectLst>
            <a:outerShdw blurRad="571500" dist="19050" dir="5400000" algn="bl" rotWithShape="0">
              <a:srgbClr val="000000">
                <a:alpha val="6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8A798A-B466-78F4-8BA0-03D923497A45}"/>
              </a:ext>
            </a:extLst>
          </p:cNvPr>
          <p:cNvSpPr txBox="1"/>
          <p:nvPr/>
        </p:nvSpPr>
        <p:spPr>
          <a:xfrm>
            <a:off x="4791921" y="1104203"/>
            <a:ext cx="2707481" cy="338554"/>
          </a:xfrm>
          <a:prstGeom prst="rect">
            <a:avLst/>
          </a:prstGeom>
          <a:noFill/>
        </p:spPr>
        <p:txBody>
          <a:bodyPr wrap="square" lIns="91440" tIns="45720" rIns="91440" bIns="45720" rtlCol="0" anchor="t">
            <a:spAutoFit/>
          </a:bodyPr>
          <a:lstStyle/>
          <a:p>
            <a:r>
              <a:rPr lang="it-IT" sz="1600" b="1">
                <a:solidFill>
                  <a:schemeClr val="tx1">
                    <a:lumMod val="95000"/>
                  </a:schemeClr>
                </a:solidFill>
                <a:latin typeface="Poppins"/>
                <a:cs typeface="Poppins"/>
              </a:rPr>
              <a:t>EFFETTO TILING</a:t>
            </a:r>
          </a:p>
        </p:txBody>
      </p:sp>
      <p:sp>
        <p:nvSpPr>
          <p:cNvPr id="3" name="CasellaDiTesto 2">
            <a:extLst>
              <a:ext uri="{FF2B5EF4-FFF2-40B4-BE49-F238E27FC236}">
                <a16:creationId xmlns:a16="http://schemas.microsoft.com/office/drawing/2014/main" id="{87AE5113-CD79-99D3-86B4-477DFB468195}"/>
              </a:ext>
            </a:extLst>
          </p:cNvPr>
          <p:cNvSpPr txBox="1"/>
          <p:nvPr/>
        </p:nvSpPr>
        <p:spPr>
          <a:xfrm>
            <a:off x="3989357" y="1985367"/>
            <a:ext cx="4329113" cy="954107"/>
          </a:xfrm>
          <a:prstGeom prst="rect">
            <a:avLst/>
          </a:prstGeom>
          <a:noFill/>
        </p:spPr>
        <p:txBody>
          <a:bodyPr wrap="square" rtlCol="0">
            <a:spAutoFit/>
          </a:bodyPr>
          <a:lstStyle/>
          <a:p>
            <a:r>
              <a:rPr lang="it-IT">
                <a:solidFill>
                  <a:schemeClr val="tx1">
                    <a:lumMod val="95000"/>
                  </a:schemeClr>
                </a:solidFill>
              </a:rPr>
              <a:t>«consiste nella suddivisione del campo visivo con delle colonne in grado di inviare informazioni. Queste lavorando insieme ricoprono tutto il campo visivo»</a:t>
            </a:r>
          </a:p>
        </p:txBody>
      </p:sp>
      <p:sp>
        <p:nvSpPr>
          <p:cNvPr id="4" name="CasellaDiTesto 3">
            <a:extLst>
              <a:ext uri="{FF2B5EF4-FFF2-40B4-BE49-F238E27FC236}">
                <a16:creationId xmlns:a16="http://schemas.microsoft.com/office/drawing/2014/main" id="{BB9A1CC4-C6C0-176F-6A0B-5FED0933A019}"/>
              </a:ext>
            </a:extLst>
          </p:cNvPr>
          <p:cNvSpPr txBox="1"/>
          <p:nvPr/>
        </p:nvSpPr>
        <p:spPr>
          <a:xfrm>
            <a:off x="2886076" y="3971925"/>
            <a:ext cx="5854488" cy="307777"/>
          </a:xfrm>
          <a:prstGeom prst="rect">
            <a:avLst/>
          </a:prstGeom>
          <a:noFill/>
        </p:spPr>
        <p:txBody>
          <a:bodyPr wrap="none" rtlCol="0">
            <a:spAutoFit/>
          </a:bodyPr>
          <a:lstStyle/>
          <a:p>
            <a:r>
              <a:rPr lang="it-IT">
                <a:solidFill>
                  <a:schemeClr val="tx1">
                    <a:lumMod val="95000"/>
                  </a:schemeClr>
                </a:solidFill>
              </a:rPr>
              <a:t>È possibile sfruttare questo effetto umano anche in campo tecnologico?</a:t>
            </a:r>
          </a:p>
        </p:txBody>
      </p:sp>
      <p:pic>
        <p:nvPicPr>
          <p:cNvPr id="5" name="Immagine 4" descr="Immagine che contiene pianta, aria aperta, verde, vegetazione&#10;&#10;Descrizione generata automaticamente">
            <a:extLst>
              <a:ext uri="{FF2B5EF4-FFF2-40B4-BE49-F238E27FC236}">
                <a16:creationId xmlns:a16="http://schemas.microsoft.com/office/drawing/2014/main" id="{FAE6D55D-DB84-FB17-5ED6-53A47C00A4C3}"/>
              </a:ext>
            </a:extLst>
          </p:cNvPr>
          <p:cNvPicPr>
            <a:picLocks noChangeAspect="1"/>
          </p:cNvPicPr>
          <p:nvPr/>
        </p:nvPicPr>
        <p:blipFill>
          <a:blip r:embed="rId2"/>
          <a:stretch>
            <a:fillRect/>
          </a:stretch>
        </p:blipFill>
        <p:spPr>
          <a:xfrm>
            <a:off x="576397" y="1101748"/>
            <a:ext cx="3209925" cy="2714625"/>
          </a:xfrm>
          <a:prstGeom prst="rect">
            <a:avLst/>
          </a:prstGeom>
        </p:spPr>
      </p:pic>
    </p:spTree>
    <p:extLst>
      <p:ext uri="{BB962C8B-B14F-4D97-AF65-F5344CB8AC3E}">
        <p14:creationId xmlns:p14="http://schemas.microsoft.com/office/powerpoint/2010/main" val="354258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13100" y="2429500"/>
            <a:ext cx="4213200" cy="8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600"/>
              <a:t>IMAGE TILING</a:t>
            </a:r>
            <a:endParaRPr sz="3600"/>
          </a:p>
        </p:txBody>
      </p:sp>
      <p:sp>
        <p:nvSpPr>
          <p:cNvPr id="305" name="Google Shape;305;p30"/>
          <p:cNvSpPr txBox="1">
            <a:spLocks noGrp="1"/>
          </p:cNvSpPr>
          <p:nvPr>
            <p:ph type="title" idx="2"/>
          </p:nvPr>
        </p:nvSpPr>
        <p:spPr>
          <a:xfrm>
            <a:off x="798825" y="1558558"/>
            <a:ext cx="1263600" cy="93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6" name="Google Shape;306;p30"/>
          <p:cNvSpPr txBox="1">
            <a:spLocks noGrp="1"/>
          </p:cNvSpPr>
          <p:nvPr>
            <p:ph type="subTitle" idx="1"/>
          </p:nvPr>
        </p:nvSpPr>
        <p:spPr>
          <a:xfrm>
            <a:off x="798825" y="3365175"/>
            <a:ext cx="42132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Tutto quello che c’è da sapere</a:t>
            </a:r>
            <a:endParaRPr/>
          </a:p>
        </p:txBody>
      </p:sp>
      <p:pic>
        <p:nvPicPr>
          <p:cNvPr id="4" name="Immagine 3" descr="Immagine che contiene testo, linea, schermata, diagramma&#10;&#10;Descrizione generata automaticamente">
            <a:extLst>
              <a:ext uri="{FF2B5EF4-FFF2-40B4-BE49-F238E27FC236}">
                <a16:creationId xmlns:a16="http://schemas.microsoft.com/office/drawing/2014/main" id="{37571DCC-C573-8251-3754-701C759A628A}"/>
              </a:ext>
            </a:extLst>
          </p:cNvPr>
          <p:cNvPicPr>
            <a:picLocks noChangeAspect="1"/>
          </p:cNvPicPr>
          <p:nvPr/>
        </p:nvPicPr>
        <p:blipFill>
          <a:blip r:embed="rId3"/>
          <a:stretch>
            <a:fillRect/>
          </a:stretch>
        </p:blipFill>
        <p:spPr>
          <a:xfrm>
            <a:off x="4479192" y="489317"/>
            <a:ext cx="4213200" cy="2082433"/>
          </a:xfrm>
          <a:prstGeom prst="rect">
            <a:avLst/>
          </a:prstGeom>
        </p:spPr>
      </p:pic>
    </p:spTree>
    <p:extLst>
      <p:ext uri="{BB962C8B-B14F-4D97-AF65-F5344CB8AC3E}">
        <p14:creationId xmlns:p14="http://schemas.microsoft.com/office/powerpoint/2010/main" val="252572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E652-3082-E562-9C53-5FE434AE680B}"/>
              </a:ext>
            </a:extLst>
          </p:cNvPr>
          <p:cNvSpPr>
            <a:spLocks noGrp="1"/>
          </p:cNvSpPr>
          <p:nvPr>
            <p:ph type="title"/>
          </p:nvPr>
        </p:nvSpPr>
        <p:spPr/>
        <p:txBody>
          <a:bodyPr/>
          <a:lstStyle/>
          <a:p>
            <a:r>
              <a:rPr lang="it-IT"/>
              <a:t>IMAGE TILING</a:t>
            </a:r>
          </a:p>
        </p:txBody>
      </p:sp>
      <p:sp>
        <p:nvSpPr>
          <p:cNvPr id="3" name="Sottotitolo 2">
            <a:extLst>
              <a:ext uri="{FF2B5EF4-FFF2-40B4-BE49-F238E27FC236}">
                <a16:creationId xmlns:a16="http://schemas.microsoft.com/office/drawing/2014/main" id="{06784BD3-3E51-67C0-44EC-26072833AB03}"/>
              </a:ext>
            </a:extLst>
          </p:cNvPr>
          <p:cNvSpPr>
            <a:spLocks noGrp="1"/>
          </p:cNvSpPr>
          <p:nvPr>
            <p:ph type="subTitle" idx="1"/>
          </p:nvPr>
        </p:nvSpPr>
        <p:spPr>
          <a:xfrm>
            <a:off x="48296" y="1048319"/>
            <a:ext cx="3377092" cy="3818648"/>
          </a:xfrm>
        </p:spPr>
        <p:txBody>
          <a:bodyPr/>
          <a:lstStyle/>
          <a:p>
            <a:r>
              <a:rPr lang="it-IT" dirty="0"/>
              <a:t>L'image </a:t>
            </a:r>
            <a:r>
              <a:rPr lang="it-IT" dirty="0" err="1"/>
              <a:t>tiling</a:t>
            </a:r>
            <a:r>
              <a:rPr lang="it-IT" dirty="0"/>
              <a:t> è il processo nel quale un computer, o in generale una macchina, analizza una foto o un frame di un video e successivamente questa viene suddivisa in quadratini (o </a:t>
            </a:r>
            <a:r>
              <a:rPr lang="it-IT" dirty="0" err="1"/>
              <a:t>tiling</a:t>
            </a:r>
            <a:r>
              <a:rPr lang="it-IT" dirty="0"/>
              <a:t> per l'appunto). Questa</a:t>
            </a:r>
            <a:r>
              <a:rPr lang="it-IT" dirty="0">
                <a:solidFill>
                  <a:srgbClr val="FFFFFF"/>
                </a:solidFill>
              </a:rPr>
              <a:t> tecnica è usata per analizzare al meglio l'immagine presa in considerazione, rendendo più facile il riconoscimento di dettagli più piccoli, senza andare a discapito della qualità dell'immagine. Alla fine dell'analisi tutti i blocchetti vengono ricostruiti nell'immagine originale.</a:t>
            </a:r>
            <a:r>
              <a:rPr lang="it-IT" sz="1200" dirty="0">
                <a:solidFill>
                  <a:srgbClr val="666666"/>
                </a:solidFill>
              </a:rPr>
              <a:t> </a:t>
            </a:r>
            <a:endParaRPr lang="it-IT" dirty="0"/>
          </a:p>
          <a:p>
            <a:endParaRPr lang="it-IT" dirty="0"/>
          </a:p>
        </p:txBody>
      </p:sp>
      <p:pic>
        <p:nvPicPr>
          <p:cNvPr id="4" name="Immagine 3" descr="Immagine che contiene stadio&#10;&#10;Descrizione generata automaticamente">
            <a:extLst>
              <a:ext uri="{FF2B5EF4-FFF2-40B4-BE49-F238E27FC236}">
                <a16:creationId xmlns:a16="http://schemas.microsoft.com/office/drawing/2014/main" id="{065BED65-6DB0-75DA-CF61-5CFA58A61A01}"/>
              </a:ext>
            </a:extLst>
          </p:cNvPr>
          <p:cNvPicPr>
            <a:picLocks noChangeAspect="1"/>
          </p:cNvPicPr>
          <p:nvPr/>
        </p:nvPicPr>
        <p:blipFill>
          <a:blip r:embed="rId2"/>
          <a:stretch>
            <a:fillRect/>
          </a:stretch>
        </p:blipFill>
        <p:spPr>
          <a:xfrm>
            <a:off x="3549783" y="1432774"/>
            <a:ext cx="5409037" cy="3050684"/>
          </a:xfrm>
          <a:prstGeom prst="rect">
            <a:avLst/>
          </a:prstGeom>
        </p:spPr>
      </p:pic>
    </p:spTree>
    <p:extLst>
      <p:ext uri="{BB962C8B-B14F-4D97-AF65-F5344CB8AC3E}">
        <p14:creationId xmlns:p14="http://schemas.microsoft.com/office/powerpoint/2010/main" val="297235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FFCA6B-CED4-6100-FA15-9C5A37E8AA1B}"/>
              </a:ext>
            </a:extLst>
          </p:cNvPr>
          <p:cNvSpPr>
            <a:spLocks noGrp="1"/>
          </p:cNvSpPr>
          <p:nvPr>
            <p:ph type="title"/>
          </p:nvPr>
        </p:nvSpPr>
        <p:spPr/>
        <p:txBody>
          <a:bodyPr/>
          <a:lstStyle/>
          <a:p>
            <a:r>
              <a:rPr lang="it-IT"/>
              <a:t>IMAGE TILING</a:t>
            </a:r>
          </a:p>
        </p:txBody>
      </p:sp>
      <p:pic>
        <p:nvPicPr>
          <p:cNvPr id="4" name="Immagine 3" descr="Immagine che contiene diagramma, design&#10;&#10;Descrizione generata automaticamente">
            <a:extLst>
              <a:ext uri="{FF2B5EF4-FFF2-40B4-BE49-F238E27FC236}">
                <a16:creationId xmlns:a16="http://schemas.microsoft.com/office/drawing/2014/main" id="{3FE98105-F2DA-1C4B-FC29-E6E81B82B428}"/>
              </a:ext>
            </a:extLst>
          </p:cNvPr>
          <p:cNvPicPr>
            <a:picLocks noChangeAspect="1"/>
          </p:cNvPicPr>
          <p:nvPr/>
        </p:nvPicPr>
        <p:blipFill>
          <a:blip r:embed="rId2"/>
          <a:stretch>
            <a:fillRect/>
          </a:stretch>
        </p:blipFill>
        <p:spPr>
          <a:xfrm>
            <a:off x="953984" y="1159097"/>
            <a:ext cx="7236031" cy="3670480"/>
          </a:xfrm>
          <a:prstGeom prst="rect">
            <a:avLst/>
          </a:prstGeom>
        </p:spPr>
      </p:pic>
    </p:spTree>
    <p:extLst>
      <p:ext uri="{BB962C8B-B14F-4D97-AF65-F5344CB8AC3E}">
        <p14:creationId xmlns:p14="http://schemas.microsoft.com/office/powerpoint/2010/main" val="158616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8AE84C-6DC7-BBE3-B39B-3330972D6B29}"/>
              </a:ext>
            </a:extLst>
          </p:cNvPr>
          <p:cNvSpPr>
            <a:spLocks noGrp="1"/>
          </p:cNvSpPr>
          <p:nvPr>
            <p:ph type="title"/>
          </p:nvPr>
        </p:nvSpPr>
        <p:spPr/>
        <p:txBody>
          <a:bodyPr/>
          <a:lstStyle/>
          <a:p>
            <a:r>
              <a:rPr lang="it-IT"/>
              <a:t>Perché usare l’Image </a:t>
            </a:r>
            <a:r>
              <a:rPr lang="it-IT" err="1"/>
              <a:t>Tiling</a:t>
            </a:r>
            <a:r>
              <a:rPr lang="it-IT"/>
              <a:t>?</a:t>
            </a:r>
          </a:p>
        </p:txBody>
      </p:sp>
      <p:sp>
        <p:nvSpPr>
          <p:cNvPr id="3" name="Sottotitolo 2">
            <a:extLst>
              <a:ext uri="{FF2B5EF4-FFF2-40B4-BE49-F238E27FC236}">
                <a16:creationId xmlns:a16="http://schemas.microsoft.com/office/drawing/2014/main" id="{C10B1919-203A-B159-6D5B-9E946D790746}"/>
              </a:ext>
            </a:extLst>
          </p:cNvPr>
          <p:cNvSpPr>
            <a:spLocks noGrp="1"/>
          </p:cNvSpPr>
          <p:nvPr>
            <p:ph type="subTitle" idx="1"/>
          </p:nvPr>
        </p:nvSpPr>
        <p:spPr>
          <a:xfrm>
            <a:off x="1098900" y="2186008"/>
            <a:ext cx="3473100" cy="477600"/>
          </a:xfrm>
        </p:spPr>
        <p:txBody>
          <a:bodyPr/>
          <a:lstStyle/>
          <a:p>
            <a:r>
              <a:rPr lang="it-IT" sz="1600" b="0" i="0">
                <a:solidFill>
                  <a:schemeClr val="tx1"/>
                </a:solidFill>
                <a:effectLst/>
                <a:latin typeface="source-serif-pro"/>
              </a:rPr>
              <a:t>	RCNN-family  </a:t>
            </a:r>
            <a:endParaRPr lang="it-IT" sz="1600">
              <a:solidFill>
                <a:schemeClr val="tx1"/>
              </a:solidFill>
            </a:endParaRPr>
          </a:p>
        </p:txBody>
      </p:sp>
      <p:sp>
        <p:nvSpPr>
          <p:cNvPr id="4" name="Sottotitolo 3">
            <a:extLst>
              <a:ext uri="{FF2B5EF4-FFF2-40B4-BE49-F238E27FC236}">
                <a16:creationId xmlns:a16="http://schemas.microsoft.com/office/drawing/2014/main" id="{0648D59C-A170-E449-1A5B-E3ACDA4DC127}"/>
              </a:ext>
            </a:extLst>
          </p:cNvPr>
          <p:cNvSpPr>
            <a:spLocks noGrp="1"/>
          </p:cNvSpPr>
          <p:nvPr>
            <p:ph type="subTitle" idx="2"/>
          </p:nvPr>
        </p:nvSpPr>
        <p:spPr>
          <a:xfrm>
            <a:off x="4572000" y="2197122"/>
            <a:ext cx="3473100" cy="374628"/>
          </a:xfrm>
        </p:spPr>
        <p:txBody>
          <a:bodyPr/>
          <a:lstStyle/>
          <a:p>
            <a:r>
              <a:rPr lang="it-IT" sz="1600" b="0" i="0">
                <a:solidFill>
                  <a:schemeClr val="tx1"/>
                </a:solidFill>
                <a:effectLst/>
                <a:latin typeface="source-serif-pro"/>
              </a:rPr>
              <a:t>YOLO-family</a:t>
            </a:r>
            <a:endParaRPr lang="it-IT" sz="1600">
              <a:solidFill>
                <a:schemeClr val="tx1"/>
              </a:solidFill>
            </a:endParaRPr>
          </a:p>
        </p:txBody>
      </p:sp>
      <p:sp>
        <p:nvSpPr>
          <p:cNvPr id="5" name="CasellaDiTesto 4">
            <a:extLst>
              <a:ext uri="{FF2B5EF4-FFF2-40B4-BE49-F238E27FC236}">
                <a16:creationId xmlns:a16="http://schemas.microsoft.com/office/drawing/2014/main" id="{BFCD677C-1435-2CE7-0552-C299CF5C9F4A}"/>
              </a:ext>
            </a:extLst>
          </p:cNvPr>
          <p:cNvSpPr txBox="1"/>
          <p:nvPr/>
        </p:nvSpPr>
        <p:spPr>
          <a:xfrm>
            <a:off x="1360446" y="1351872"/>
            <a:ext cx="6467707" cy="738664"/>
          </a:xfrm>
          <a:prstGeom prst="rect">
            <a:avLst/>
          </a:prstGeom>
          <a:noFill/>
        </p:spPr>
        <p:txBody>
          <a:bodyPr wrap="square" rtlCol="0">
            <a:spAutoFit/>
          </a:bodyPr>
          <a:lstStyle/>
          <a:p>
            <a:r>
              <a:rPr lang="it-IT">
                <a:solidFill>
                  <a:schemeClr val="tx1"/>
                </a:solidFill>
              </a:rPr>
              <a:t>Al giorno d’oggi riuscire a identificare oggetti all’interno delle immagini è diventato fondamentale in molti contesti applicativi. Esistono già degli strumenti per il riconoscimento degli oggetti come: </a:t>
            </a:r>
          </a:p>
        </p:txBody>
      </p:sp>
      <p:sp>
        <p:nvSpPr>
          <p:cNvPr id="6" name="CasellaDiTesto 5">
            <a:extLst>
              <a:ext uri="{FF2B5EF4-FFF2-40B4-BE49-F238E27FC236}">
                <a16:creationId xmlns:a16="http://schemas.microsoft.com/office/drawing/2014/main" id="{99385F99-ED35-102A-988F-05C2835D0ADA}"/>
              </a:ext>
            </a:extLst>
          </p:cNvPr>
          <p:cNvSpPr txBox="1"/>
          <p:nvPr/>
        </p:nvSpPr>
        <p:spPr>
          <a:xfrm>
            <a:off x="1335233" y="2932583"/>
            <a:ext cx="7128875" cy="1384995"/>
          </a:xfrm>
          <a:prstGeom prst="rect">
            <a:avLst/>
          </a:prstGeom>
          <a:noFill/>
        </p:spPr>
        <p:txBody>
          <a:bodyPr wrap="none" lIns="91440" tIns="45720" rIns="91440" bIns="45720" rtlCol="0" anchor="t">
            <a:spAutoFit/>
          </a:bodyPr>
          <a:lstStyle/>
          <a:p>
            <a:r>
              <a:rPr lang="it-IT">
                <a:solidFill>
                  <a:schemeClr val="tx1"/>
                </a:solidFill>
              </a:rPr>
              <a:t>Entrambi però sono adatti per riconoscere oggetti di media grandezza o più.</a:t>
            </a:r>
          </a:p>
          <a:p>
            <a:r>
              <a:rPr lang="it-IT">
                <a:solidFill>
                  <a:schemeClr val="tx1"/>
                </a:solidFill>
              </a:rPr>
              <a:t>Come si può fare dunque a identificare chiaramente oggetti più piccoli?</a:t>
            </a:r>
          </a:p>
          <a:p>
            <a:endParaRPr lang="it-IT">
              <a:solidFill>
                <a:schemeClr val="tx1"/>
              </a:solidFill>
            </a:endParaRPr>
          </a:p>
          <a:p>
            <a:r>
              <a:rPr lang="it-IT">
                <a:solidFill>
                  <a:schemeClr val="tx1"/>
                </a:solidFill>
              </a:rPr>
              <a:t>- Immagini ad alta risoluzione… con il conseguente problema di lentezza e necessità di </a:t>
            </a:r>
          </a:p>
          <a:p>
            <a:r>
              <a:rPr lang="it-IT">
                <a:solidFill>
                  <a:schemeClr val="tx1"/>
                </a:solidFill>
              </a:rPr>
              <a:t>  una elevata memoria GPU</a:t>
            </a:r>
          </a:p>
          <a:p>
            <a:r>
              <a:rPr lang="it-IT">
                <a:solidFill>
                  <a:schemeClr val="tx1"/>
                </a:solidFill>
              </a:rPr>
              <a:t>- Image </a:t>
            </a:r>
            <a:r>
              <a:rPr lang="it-IT" err="1">
                <a:solidFill>
                  <a:schemeClr val="tx1"/>
                </a:solidFill>
              </a:rPr>
              <a:t>Tiling</a:t>
            </a:r>
            <a:endParaRPr lang="it-IT">
              <a:solidFill>
                <a:schemeClr val="tx1"/>
              </a:solidFill>
            </a:endParaRPr>
          </a:p>
        </p:txBody>
      </p:sp>
    </p:spTree>
    <p:extLst>
      <p:ext uri="{BB962C8B-B14F-4D97-AF65-F5344CB8AC3E}">
        <p14:creationId xmlns:p14="http://schemas.microsoft.com/office/powerpoint/2010/main" val="66582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B3F605-A6EB-8646-5B6A-B94F5277B257}"/>
              </a:ext>
            </a:extLst>
          </p:cNvPr>
          <p:cNvSpPr>
            <a:spLocks noGrp="1"/>
          </p:cNvSpPr>
          <p:nvPr>
            <p:ph type="title"/>
          </p:nvPr>
        </p:nvSpPr>
        <p:spPr>
          <a:xfrm>
            <a:off x="695852" y="540000"/>
            <a:ext cx="7704000" cy="477600"/>
          </a:xfrm>
        </p:spPr>
        <p:txBody>
          <a:bodyPr/>
          <a:lstStyle/>
          <a:p>
            <a:r>
              <a:rPr lang="it-IT"/>
              <a:t>OBJECT DETECTION</a:t>
            </a:r>
          </a:p>
        </p:txBody>
      </p:sp>
      <p:sp>
        <p:nvSpPr>
          <p:cNvPr id="4" name="CasellaDiTesto 3">
            <a:extLst>
              <a:ext uri="{FF2B5EF4-FFF2-40B4-BE49-F238E27FC236}">
                <a16:creationId xmlns:a16="http://schemas.microsoft.com/office/drawing/2014/main" id="{1B16C93E-E249-6A15-16DE-3F5904C831BE}"/>
              </a:ext>
            </a:extLst>
          </p:cNvPr>
          <p:cNvSpPr txBox="1"/>
          <p:nvPr/>
        </p:nvSpPr>
        <p:spPr>
          <a:xfrm>
            <a:off x="197208" y="3094954"/>
            <a:ext cx="38757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chemeClr val="tx1"/>
                </a:solidFill>
              </a:rPr>
              <a:t>Object </a:t>
            </a:r>
            <a:r>
              <a:rPr lang="it-IT" sz="2800" b="1" err="1">
                <a:solidFill>
                  <a:schemeClr val="tx1"/>
                </a:solidFill>
              </a:rPr>
              <a:t>Classification</a:t>
            </a:r>
          </a:p>
        </p:txBody>
      </p:sp>
      <p:sp>
        <p:nvSpPr>
          <p:cNvPr id="5" name="CasellaDiTesto 4">
            <a:extLst>
              <a:ext uri="{FF2B5EF4-FFF2-40B4-BE49-F238E27FC236}">
                <a16:creationId xmlns:a16="http://schemas.microsoft.com/office/drawing/2014/main" id="{9E114402-3D7D-03E7-EE7C-741A70BB49B0}"/>
              </a:ext>
            </a:extLst>
          </p:cNvPr>
          <p:cNvSpPr txBox="1"/>
          <p:nvPr/>
        </p:nvSpPr>
        <p:spPr>
          <a:xfrm>
            <a:off x="5332658" y="3094954"/>
            <a:ext cx="2909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chemeClr val="tx1"/>
                </a:solidFill>
              </a:rPr>
              <a:t>Object Location</a:t>
            </a:r>
          </a:p>
        </p:txBody>
      </p:sp>
      <p:sp>
        <p:nvSpPr>
          <p:cNvPr id="12" name="Segno di addizione 11">
            <a:extLst>
              <a:ext uri="{FF2B5EF4-FFF2-40B4-BE49-F238E27FC236}">
                <a16:creationId xmlns:a16="http://schemas.microsoft.com/office/drawing/2014/main" id="{D91C8AAB-41BE-A1D7-F58B-3A562480C8DF}"/>
              </a:ext>
            </a:extLst>
          </p:cNvPr>
          <p:cNvSpPr/>
          <p:nvPr/>
        </p:nvSpPr>
        <p:spPr>
          <a:xfrm>
            <a:off x="4066906" y="2935980"/>
            <a:ext cx="965915" cy="853225"/>
          </a:xfrm>
          <a:prstGeom prst="mathPl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it-IT"/>
          </a:p>
        </p:txBody>
      </p:sp>
      <p:sp>
        <p:nvSpPr>
          <p:cNvPr id="13" name="Freccia in su 12">
            <a:extLst>
              <a:ext uri="{FF2B5EF4-FFF2-40B4-BE49-F238E27FC236}">
                <a16:creationId xmlns:a16="http://schemas.microsoft.com/office/drawing/2014/main" id="{D74C81AD-4894-3770-C0C2-C98378EC130F}"/>
              </a:ext>
            </a:extLst>
          </p:cNvPr>
          <p:cNvSpPr/>
          <p:nvPr/>
        </p:nvSpPr>
        <p:spPr>
          <a:xfrm>
            <a:off x="4278200" y="1126900"/>
            <a:ext cx="547352" cy="1770845"/>
          </a:xfrm>
          <a:prstGeom prst="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4214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39944B-A021-82C7-EEBB-34B21DF36C41}"/>
              </a:ext>
            </a:extLst>
          </p:cNvPr>
          <p:cNvSpPr>
            <a:spLocks noGrp="1"/>
          </p:cNvSpPr>
          <p:nvPr>
            <p:ph type="title"/>
          </p:nvPr>
        </p:nvSpPr>
        <p:spPr/>
        <p:txBody>
          <a:bodyPr/>
          <a:lstStyle/>
          <a:p>
            <a:r>
              <a:rPr lang="it-IT"/>
              <a:t>CONTESTI APPLICATIVI</a:t>
            </a:r>
          </a:p>
        </p:txBody>
      </p:sp>
      <p:pic>
        <p:nvPicPr>
          <p:cNvPr id="8" name="Immagine 7">
            <a:extLst>
              <a:ext uri="{FF2B5EF4-FFF2-40B4-BE49-F238E27FC236}">
                <a16:creationId xmlns:a16="http://schemas.microsoft.com/office/drawing/2014/main" id="{25A8730F-B4A2-572F-AA28-76BDD9399AF8}"/>
              </a:ext>
            </a:extLst>
          </p:cNvPr>
          <p:cNvPicPr>
            <a:picLocks noChangeAspect="1"/>
          </p:cNvPicPr>
          <p:nvPr/>
        </p:nvPicPr>
        <p:blipFill>
          <a:blip r:embed="rId2"/>
          <a:stretch>
            <a:fillRect/>
          </a:stretch>
        </p:blipFill>
        <p:spPr>
          <a:xfrm rot="984810">
            <a:off x="6502030" y="1235433"/>
            <a:ext cx="1884065" cy="2140104"/>
          </a:xfrm>
          <a:prstGeom prst="rect">
            <a:avLst/>
          </a:prstGeom>
        </p:spPr>
      </p:pic>
      <p:pic>
        <p:nvPicPr>
          <p:cNvPr id="10" name="Immagine 9" descr="Immagine che contiene mappa, diagramma, testo&#10;&#10;Descrizione generata automaticamente">
            <a:extLst>
              <a:ext uri="{FF2B5EF4-FFF2-40B4-BE49-F238E27FC236}">
                <a16:creationId xmlns:a16="http://schemas.microsoft.com/office/drawing/2014/main" id="{A0EC73D6-76DF-A7A1-667D-6BEC8C68A22E}"/>
              </a:ext>
            </a:extLst>
          </p:cNvPr>
          <p:cNvPicPr>
            <a:picLocks noChangeAspect="1"/>
          </p:cNvPicPr>
          <p:nvPr/>
        </p:nvPicPr>
        <p:blipFill>
          <a:blip r:embed="rId3"/>
          <a:stretch>
            <a:fillRect/>
          </a:stretch>
        </p:blipFill>
        <p:spPr>
          <a:xfrm rot="20863347">
            <a:off x="680870" y="1685348"/>
            <a:ext cx="3652140" cy="1772805"/>
          </a:xfrm>
          <a:prstGeom prst="rect">
            <a:avLst/>
          </a:prstGeom>
        </p:spPr>
      </p:pic>
      <p:pic>
        <p:nvPicPr>
          <p:cNvPr id="12" name="Immagine 11" descr="Immagine che contiene schermata, testo, mappa&#10;&#10;Descrizione generata automaticamente">
            <a:extLst>
              <a:ext uri="{FF2B5EF4-FFF2-40B4-BE49-F238E27FC236}">
                <a16:creationId xmlns:a16="http://schemas.microsoft.com/office/drawing/2014/main" id="{48054B12-C774-7D5A-D7A9-1E9DA518E29D}"/>
              </a:ext>
            </a:extLst>
          </p:cNvPr>
          <p:cNvPicPr>
            <a:picLocks noChangeAspect="1"/>
          </p:cNvPicPr>
          <p:nvPr/>
        </p:nvPicPr>
        <p:blipFill>
          <a:blip r:embed="rId4"/>
          <a:stretch>
            <a:fillRect/>
          </a:stretch>
        </p:blipFill>
        <p:spPr>
          <a:xfrm>
            <a:off x="3293181" y="3458495"/>
            <a:ext cx="3559689" cy="1451639"/>
          </a:xfrm>
          <a:prstGeom prst="rect">
            <a:avLst/>
          </a:prstGeom>
        </p:spPr>
      </p:pic>
    </p:spTree>
    <p:extLst>
      <p:ext uri="{BB962C8B-B14F-4D97-AF65-F5344CB8AC3E}">
        <p14:creationId xmlns:p14="http://schemas.microsoft.com/office/powerpoint/2010/main" val="370175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98825" y="2888418"/>
            <a:ext cx="4213200" cy="8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600"/>
              <a:t>ESPERIMENTO</a:t>
            </a:r>
            <a:endParaRPr sz="3600"/>
          </a:p>
        </p:txBody>
      </p:sp>
      <p:sp>
        <p:nvSpPr>
          <p:cNvPr id="305" name="Google Shape;305;p30"/>
          <p:cNvSpPr txBox="1">
            <a:spLocks noGrp="1"/>
          </p:cNvSpPr>
          <p:nvPr>
            <p:ph type="title" idx="2"/>
          </p:nvPr>
        </p:nvSpPr>
        <p:spPr>
          <a:xfrm>
            <a:off x="798825" y="2103150"/>
            <a:ext cx="1263600" cy="93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6" name="Google Shape;306;p30"/>
          <p:cNvSpPr txBox="1">
            <a:spLocks noGrp="1"/>
          </p:cNvSpPr>
          <p:nvPr>
            <p:ph type="subTitle" idx="1"/>
          </p:nvPr>
        </p:nvSpPr>
        <p:spPr>
          <a:xfrm>
            <a:off x="798825" y="3825410"/>
            <a:ext cx="42132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 tiling e Object detenction</a:t>
            </a:r>
            <a:endParaRPr/>
          </a:p>
        </p:txBody>
      </p:sp>
      <p:pic>
        <p:nvPicPr>
          <p:cNvPr id="4" name="Immagine 3" descr="Immagine che contiene testo, folla, persone, persona&#10;&#10;Descrizione generata automaticamente">
            <a:extLst>
              <a:ext uri="{FF2B5EF4-FFF2-40B4-BE49-F238E27FC236}">
                <a16:creationId xmlns:a16="http://schemas.microsoft.com/office/drawing/2014/main" id="{123D7C13-BD2F-A2AE-15E7-224BE8C4BF75}"/>
              </a:ext>
            </a:extLst>
          </p:cNvPr>
          <p:cNvPicPr>
            <a:picLocks noChangeAspect="1"/>
          </p:cNvPicPr>
          <p:nvPr/>
        </p:nvPicPr>
        <p:blipFill>
          <a:blip r:embed="rId3"/>
          <a:stretch>
            <a:fillRect/>
          </a:stretch>
        </p:blipFill>
        <p:spPr>
          <a:xfrm>
            <a:off x="3696585" y="393746"/>
            <a:ext cx="4838823" cy="2319252"/>
          </a:xfrm>
          <a:prstGeom prst="rect">
            <a:avLst/>
          </a:prstGeom>
        </p:spPr>
      </p:pic>
    </p:spTree>
    <p:extLst>
      <p:ext uri="{BB962C8B-B14F-4D97-AF65-F5344CB8AC3E}">
        <p14:creationId xmlns:p14="http://schemas.microsoft.com/office/powerpoint/2010/main" val="320956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DE90AD-734C-7C99-BA19-E7A24E4A0562}"/>
              </a:ext>
            </a:extLst>
          </p:cNvPr>
          <p:cNvSpPr>
            <a:spLocks noGrp="1"/>
          </p:cNvSpPr>
          <p:nvPr>
            <p:ph type="title"/>
          </p:nvPr>
        </p:nvSpPr>
        <p:spPr/>
        <p:txBody>
          <a:bodyPr/>
          <a:lstStyle/>
          <a:p>
            <a:r>
              <a:rPr lang="it-IT"/>
              <a:t>ESPERIMENTO: IMAGE TILING + PYTHON</a:t>
            </a:r>
          </a:p>
        </p:txBody>
      </p:sp>
      <p:sp>
        <p:nvSpPr>
          <p:cNvPr id="3" name="Segnaposto testo 2">
            <a:extLst>
              <a:ext uri="{FF2B5EF4-FFF2-40B4-BE49-F238E27FC236}">
                <a16:creationId xmlns:a16="http://schemas.microsoft.com/office/drawing/2014/main" id="{E89382A9-BD90-8CC0-E8E1-B3C3AD80304E}"/>
              </a:ext>
            </a:extLst>
          </p:cNvPr>
          <p:cNvSpPr>
            <a:spLocks noGrp="1"/>
          </p:cNvSpPr>
          <p:nvPr>
            <p:ph type="body" idx="1"/>
          </p:nvPr>
        </p:nvSpPr>
        <p:spPr>
          <a:xfrm>
            <a:off x="719999" y="1152475"/>
            <a:ext cx="7703999" cy="3450900"/>
          </a:xfrm>
        </p:spPr>
        <p:txBody>
          <a:bodyPr/>
          <a:lstStyle/>
          <a:p>
            <a:r>
              <a:rPr lang="it-IT" sz="2000"/>
              <a:t>L’approfondimento che vogliamo presentare tratta </a:t>
            </a:r>
            <a:r>
              <a:rPr lang="it-IT" sz="2000" err="1"/>
              <a:t>l’object</a:t>
            </a:r>
            <a:r>
              <a:rPr lang="it-IT" sz="2000"/>
              <a:t> </a:t>
            </a:r>
            <a:r>
              <a:rPr lang="it-IT" sz="2000" err="1"/>
              <a:t>detection</a:t>
            </a:r>
            <a:r>
              <a:rPr lang="it-IT" sz="2000"/>
              <a:t> applicato a un set di immagini con lo scopo di individuare e specificare dei determinati veicoli in un’immagine. Per riuscire a fare ciò ci serviamo di un codice </a:t>
            </a:r>
            <a:r>
              <a:rPr lang="it-IT" sz="2000" err="1"/>
              <a:t>python</a:t>
            </a:r>
            <a:r>
              <a:rPr lang="it-IT" sz="2000"/>
              <a:t> per l’image </a:t>
            </a:r>
            <a:r>
              <a:rPr lang="it-IT" sz="2000" err="1"/>
              <a:t>tiling</a:t>
            </a:r>
            <a:r>
              <a:rPr lang="it-IT" sz="2000"/>
              <a:t> e di un sistema di riconoscimento della famiglia YOLO</a:t>
            </a:r>
          </a:p>
        </p:txBody>
      </p:sp>
      <p:pic>
        <p:nvPicPr>
          <p:cNvPr id="5" name="Immagine 4" descr="Immagine che contiene logo, Carattere, Elementi grafici, clipart&#10;&#10;Descrizione generata automaticamente">
            <a:extLst>
              <a:ext uri="{FF2B5EF4-FFF2-40B4-BE49-F238E27FC236}">
                <a16:creationId xmlns:a16="http://schemas.microsoft.com/office/drawing/2014/main" id="{5B41F817-2ECB-0D78-1009-3D32DF265F14}"/>
              </a:ext>
            </a:extLst>
          </p:cNvPr>
          <p:cNvPicPr>
            <a:picLocks noChangeAspect="1"/>
          </p:cNvPicPr>
          <p:nvPr/>
        </p:nvPicPr>
        <p:blipFill>
          <a:blip r:embed="rId2"/>
          <a:stretch>
            <a:fillRect/>
          </a:stretch>
        </p:blipFill>
        <p:spPr>
          <a:xfrm>
            <a:off x="1486965" y="3107473"/>
            <a:ext cx="2264799" cy="1266339"/>
          </a:xfrm>
          <a:prstGeom prst="rect">
            <a:avLst/>
          </a:prstGeom>
        </p:spPr>
      </p:pic>
      <p:pic>
        <p:nvPicPr>
          <p:cNvPr id="7" name="Immagine 6" descr="Immagine che contiene clipart, Elementi grafici, simbolo, design&#10;&#10;Descrizione generata automaticamente">
            <a:extLst>
              <a:ext uri="{FF2B5EF4-FFF2-40B4-BE49-F238E27FC236}">
                <a16:creationId xmlns:a16="http://schemas.microsoft.com/office/drawing/2014/main" id="{7656A2D2-DCD2-FAE3-2463-4D6F66081778}"/>
              </a:ext>
            </a:extLst>
          </p:cNvPr>
          <p:cNvPicPr>
            <a:picLocks noChangeAspect="1"/>
          </p:cNvPicPr>
          <p:nvPr/>
        </p:nvPicPr>
        <p:blipFill>
          <a:blip r:embed="rId3"/>
          <a:stretch>
            <a:fillRect/>
          </a:stretch>
        </p:blipFill>
        <p:spPr>
          <a:xfrm>
            <a:off x="5808531" y="3107472"/>
            <a:ext cx="2401030" cy="1266339"/>
          </a:xfrm>
          <a:prstGeom prst="rect">
            <a:avLst/>
          </a:prstGeom>
        </p:spPr>
      </p:pic>
      <p:sp>
        <p:nvSpPr>
          <p:cNvPr id="9" name="Segno di addizione 8">
            <a:extLst>
              <a:ext uri="{FF2B5EF4-FFF2-40B4-BE49-F238E27FC236}">
                <a16:creationId xmlns:a16="http://schemas.microsoft.com/office/drawing/2014/main" id="{72BB2064-A507-2672-6348-5712F004C59C}"/>
              </a:ext>
            </a:extLst>
          </p:cNvPr>
          <p:cNvSpPr/>
          <p:nvPr/>
        </p:nvSpPr>
        <p:spPr>
          <a:xfrm>
            <a:off x="4297190" y="3314028"/>
            <a:ext cx="965915" cy="853225"/>
          </a:xfrm>
          <a:prstGeom prst="mathPl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643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B745F5F6-7A5C-0CD2-64BF-2E1FE80048FE}"/>
              </a:ext>
            </a:extLst>
          </p:cNvPr>
          <p:cNvSpPr txBox="1"/>
          <p:nvPr/>
        </p:nvSpPr>
        <p:spPr>
          <a:xfrm>
            <a:off x="361212" y="1815744"/>
            <a:ext cx="841434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tx1"/>
                </a:solidFill>
              </a:rPr>
              <a:t>Se un oggetto ha dimensione 30x30 in una immagine di grandezza 2048x2048 e se dividiamo l'immagine in blocchetti(</a:t>
            </a:r>
            <a:r>
              <a:rPr lang="it-IT" err="1">
                <a:solidFill>
                  <a:schemeClr val="tx1"/>
                </a:solidFill>
              </a:rPr>
              <a:t>tiles</a:t>
            </a:r>
            <a:r>
              <a:rPr lang="it-IT">
                <a:solidFill>
                  <a:schemeClr val="tx1"/>
                </a:solidFill>
              </a:rPr>
              <a:t>) di 512x512, l'oggetto avrà comunque dimensione 30x30 ma in una immagine molto più piccola. Se compariamo l'area dell'oggetto nei due casi, nel primo caso l'oggetto occupa il 0,0214% dell'immagine mentre nel secondo l'oggetto occupa il 0,343% del rispettivo </a:t>
            </a:r>
            <a:r>
              <a:rPr lang="it-IT" err="1">
                <a:solidFill>
                  <a:schemeClr val="tx1"/>
                </a:solidFill>
              </a:rPr>
              <a:t>tiles</a:t>
            </a:r>
            <a:r>
              <a:rPr lang="it-IT">
                <a:solidFill>
                  <a:schemeClr val="tx1"/>
                </a:solidFill>
              </a:rPr>
              <a:t>. </a:t>
            </a:r>
          </a:p>
        </p:txBody>
      </p:sp>
      <p:pic>
        <p:nvPicPr>
          <p:cNvPr id="7" name="Immagine 6">
            <a:extLst>
              <a:ext uri="{FF2B5EF4-FFF2-40B4-BE49-F238E27FC236}">
                <a16:creationId xmlns:a16="http://schemas.microsoft.com/office/drawing/2014/main" id="{B6EE9F0E-F2EE-41E3-45FC-F1D862111B8D}"/>
              </a:ext>
            </a:extLst>
          </p:cNvPr>
          <p:cNvPicPr>
            <a:picLocks noChangeAspect="1"/>
          </p:cNvPicPr>
          <p:nvPr/>
        </p:nvPicPr>
        <p:blipFill>
          <a:blip r:embed="rId2"/>
          <a:stretch>
            <a:fillRect/>
          </a:stretch>
        </p:blipFill>
        <p:spPr>
          <a:xfrm>
            <a:off x="3048906" y="2940387"/>
            <a:ext cx="3033023" cy="1806097"/>
          </a:xfrm>
          <a:prstGeom prst="rect">
            <a:avLst/>
          </a:prstGeom>
        </p:spPr>
      </p:pic>
      <p:sp>
        <p:nvSpPr>
          <p:cNvPr id="9" name="CasellaDiTesto 8">
            <a:extLst>
              <a:ext uri="{FF2B5EF4-FFF2-40B4-BE49-F238E27FC236}">
                <a16:creationId xmlns:a16="http://schemas.microsoft.com/office/drawing/2014/main" id="{E4499F17-826C-1916-97BF-F5CABF4BF881}"/>
              </a:ext>
            </a:extLst>
          </p:cNvPr>
          <p:cNvSpPr txBox="1"/>
          <p:nvPr/>
        </p:nvSpPr>
        <p:spPr>
          <a:xfrm>
            <a:off x="1176256" y="593505"/>
            <a:ext cx="637239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chemeClr val="tx1"/>
                </a:solidFill>
              </a:rPr>
              <a:t>Esempio di utilizzo dell'Image </a:t>
            </a:r>
            <a:r>
              <a:rPr lang="it-IT" sz="2800" b="1" err="1">
                <a:solidFill>
                  <a:schemeClr val="tx1"/>
                </a:solidFill>
              </a:rPr>
              <a:t>Tiling</a:t>
            </a:r>
            <a:r>
              <a:rPr lang="it-IT" sz="2800" b="1">
                <a:solidFill>
                  <a:schemeClr val="tx1"/>
                </a:solidFill>
              </a:rPr>
              <a:t> per l'Object </a:t>
            </a:r>
            <a:r>
              <a:rPr lang="it-IT" sz="2800" b="1" err="1">
                <a:solidFill>
                  <a:schemeClr val="tx1"/>
                </a:solidFill>
              </a:rPr>
              <a:t>Detection</a:t>
            </a:r>
          </a:p>
        </p:txBody>
      </p:sp>
    </p:spTree>
    <p:extLst>
      <p:ext uri="{BB962C8B-B14F-4D97-AF65-F5344CB8AC3E}">
        <p14:creationId xmlns:p14="http://schemas.microsoft.com/office/powerpoint/2010/main" val="110467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13100" y="2429500"/>
            <a:ext cx="4213200" cy="8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600"/>
              <a:t>Percorso della vista</a:t>
            </a:r>
            <a:endParaRPr sz="3600"/>
          </a:p>
        </p:txBody>
      </p:sp>
      <p:sp>
        <p:nvSpPr>
          <p:cNvPr id="305" name="Google Shape;305;p30"/>
          <p:cNvSpPr txBox="1">
            <a:spLocks noGrp="1"/>
          </p:cNvSpPr>
          <p:nvPr>
            <p:ph type="title" idx="2"/>
          </p:nvPr>
        </p:nvSpPr>
        <p:spPr>
          <a:xfrm>
            <a:off x="798825" y="1334954"/>
            <a:ext cx="1263600" cy="93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6" name="Google Shape;306;p30"/>
          <p:cNvSpPr txBox="1">
            <a:spLocks noGrp="1"/>
          </p:cNvSpPr>
          <p:nvPr>
            <p:ph type="subTitle" idx="1"/>
          </p:nvPr>
        </p:nvSpPr>
        <p:spPr>
          <a:xfrm>
            <a:off x="798825" y="3365175"/>
            <a:ext cx="42132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Dalla retina alla corteccia</a:t>
            </a:r>
            <a:endParaRPr/>
          </a:p>
        </p:txBody>
      </p:sp>
      <p:pic>
        <p:nvPicPr>
          <p:cNvPr id="307" name="Google Shape;307;p30"/>
          <p:cNvPicPr preferRelativeResize="0"/>
          <p:nvPr/>
        </p:nvPicPr>
        <p:blipFill rotWithShape="1">
          <a:blip r:embed="rId3">
            <a:alphaModFix/>
          </a:blip>
          <a:srcRect l="13148" t="6264" r="3946" b="7087"/>
          <a:stretch/>
        </p:blipFill>
        <p:spPr>
          <a:xfrm>
            <a:off x="4769000" y="1320300"/>
            <a:ext cx="3655001" cy="2502900"/>
          </a:xfrm>
          <a:prstGeom prst="rect">
            <a:avLst/>
          </a:prstGeom>
          <a:noFill/>
          <a:ln>
            <a:noFill/>
          </a:ln>
          <a:effectLst>
            <a:outerShdw blurRad="471488"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a 3">
            <a:extLst>
              <a:ext uri="{FF2B5EF4-FFF2-40B4-BE49-F238E27FC236}">
                <a16:creationId xmlns:a16="http://schemas.microsoft.com/office/drawing/2014/main" id="{060CCE5E-D5D8-686A-8920-E3496B9D9A38}"/>
              </a:ext>
            </a:extLst>
          </p:cNvPr>
          <p:cNvGraphicFramePr>
            <a:graphicFrameLocks noGrp="1"/>
          </p:cNvGraphicFramePr>
          <p:nvPr>
            <p:extLst>
              <p:ext uri="{D42A27DB-BD31-4B8C-83A1-F6EECF244321}">
                <p14:modId xmlns:p14="http://schemas.microsoft.com/office/powerpoint/2010/main" val="4034206265"/>
              </p:ext>
            </p:extLst>
          </p:nvPr>
        </p:nvGraphicFramePr>
        <p:xfrm>
          <a:off x="3367368" y="1152525"/>
          <a:ext cx="2409263" cy="143006"/>
        </p:xfrm>
        <a:graphic>
          <a:graphicData uri="http://schemas.openxmlformats.org/drawingml/2006/table">
            <a:tbl>
              <a:tblPr/>
              <a:tblGrid>
                <a:gridCol w="1109529">
                  <a:extLst>
                    <a:ext uri="{9D8B030D-6E8A-4147-A177-3AD203B41FA5}">
                      <a16:colId xmlns:a16="http://schemas.microsoft.com/office/drawing/2014/main" val="1010655958"/>
                    </a:ext>
                  </a:extLst>
                </a:gridCol>
                <a:gridCol w="1299734">
                  <a:extLst>
                    <a:ext uri="{9D8B030D-6E8A-4147-A177-3AD203B41FA5}">
                      <a16:colId xmlns:a16="http://schemas.microsoft.com/office/drawing/2014/main" val="3847768282"/>
                    </a:ext>
                  </a:extLst>
                </a:gridCol>
              </a:tblGrid>
              <a:tr h="71503">
                <a:tc>
                  <a:txBody>
                    <a:bodyPr/>
                    <a:lstStyle/>
                    <a:p>
                      <a:pPr algn="r" fontAlgn="t"/>
                      <a:endParaRPr lang="it-IT" sz="400">
                        <a:effectLst/>
                        <a:latin typeface="ui-monospace"/>
                      </a:endParaRPr>
                    </a:p>
                  </a:txBody>
                  <a:tcPr marL="23834" marR="23834" marT="2383" marB="2383">
                    <a:lnL>
                      <a:noFill/>
                    </a:lnL>
                    <a:lnR>
                      <a:noFill/>
                    </a:lnR>
                    <a:lnT>
                      <a:noFill/>
                    </a:lnT>
                    <a:lnB>
                      <a:noFill/>
                    </a:lnB>
                    <a:noFill/>
                  </a:tcPr>
                </a:tc>
                <a:tc>
                  <a:txBody>
                    <a:bodyPr/>
                    <a:lstStyle/>
                    <a:p>
                      <a:pPr algn="l" fontAlgn="t"/>
                      <a:endParaRPr lang="it-IT" sz="400">
                        <a:effectLst/>
                        <a:latin typeface="ui-monospace"/>
                      </a:endParaRPr>
                    </a:p>
                  </a:txBody>
                  <a:tcPr marL="23834" marR="23834" marT="2383" marB="2383">
                    <a:lnL>
                      <a:noFill/>
                    </a:lnL>
                    <a:lnR>
                      <a:noFill/>
                    </a:lnR>
                    <a:lnT>
                      <a:noFill/>
                    </a:lnT>
                    <a:lnB>
                      <a:noFill/>
                    </a:lnB>
                    <a:noFill/>
                  </a:tcPr>
                </a:tc>
                <a:extLst>
                  <a:ext uri="{0D108BD9-81ED-4DB2-BD59-A6C34878D82A}">
                    <a16:rowId xmlns:a16="http://schemas.microsoft.com/office/drawing/2014/main" val="4198840328"/>
                  </a:ext>
                </a:extLst>
              </a:tr>
              <a:tr h="71503">
                <a:tc>
                  <a:txBody>
                    <a:bodyPr/>
                    <a:lstStyle/>
                    <a:p>
                      <a:pPr algn="r" fontAlgn="t"/>
                      <a:endParaRPr lang="it-IT" sz="400">
                        <a:effectLst/>
                        <a:latin typeface="ui-monospace"/>
                      </a:endParaRPr>
                    </a:p>
                  </a:txBody>
                  <a:tcPr marL="23834" marR="23834" marT="2383" marB="2383">
                    <a:lnL>
                      <a:noFill/>
                    </a:lnL>
                    <a:lnR>
                      <a:noFill/>
                    </a:lnR>
                    <a:lnT>
                      <a:noFill/>
                    </a:lnT>
                    <a:lnB>
                      <a:noFill/>
                    </a:lnB>
                    <a:noFill/>
                  </a:tcPr>
                </a:tc>
                <a:tc>
                  <a:txBody>
                    <a:bodyPr/>
                    <a:lstStyle/>
                    <a:p>
                      <a:pPr algn="l" fontAlgn="t"/>
                      <a:endParaRPr lang="it-IT" sz="400">
                        <a:effectLst/>
                        <a:latin typeface="ui-monospace"/>
                      </a:endParaRPr>
                    </a:p>
                  </a:txBody>
                  <a:tcPr marL="23834" marR="23834" marT="2383" marB="2383">
                    <a:lnL>
                      <a:noFill/>
                    </a:lnL>
                    <a:lnR>
                      <a:noFill/>
                    </a:lnR>
                    <a:lnT>
                      <a:noFill/>
                    </a:lnT>
                    <a:lnB>
                      <a:noFill/>
                    </a:lnB>
                    <a:noFill/>
                  </a:tcPr>
                </a:tc>
                <a:extLst>
                  <a:ext uri="{0D108BD9-81ED-4DB2-BD59-A6C34878D82A}">
                    <a16:rowId xmlns:a16="http://schemas.microsoft.com/office/drawing/2014/main" val="1108137790"/>
                  </a:ext>
                </a:extLst>
              </a:tr>
            </a:tbl>
          </a:graphicData>
        </a:graphic>
      </p:graphicFrame>
      <p:pic>
        <p:nvPicPr>
          <p:cNvPr id="5" name="Immagine 4" descr="Use AutoML to detect small objects in images - Azure Machine Learning |  Microsoft Learn">
            <a:extLst>
              <a:ext uri="{FF2B5EF4-FFF2-40B4-BE49-F238E27FC236}">
                <a16:creationId xmlns:a16="http://schemas.microsoft.com/office/drawing/2014/main" id="{4FB058DC-EEE1-D684-A44B-A2F84D45351E}"/>
              </a:ext>
            </a:extLst>
          </p:cNvPr>
          <p:cNvPicPr>
            <a:picLocks noChangeAspect="1"/>
          </p:cNvPicPr>
          <p:nvPr/>
        </p:nvPicPr>
        <p:blipFill>
          <a:blip r:embed="rId2"/>
          <a:stretch>
            <a:fillRect/>
          </a:stretch>
        </p:blipFill>
        <p:spPr>
          <a:xfrm>
            <a:off x="2071688" y="1733550"/>
            <a:ext cx="5000625" cy="1676400"/>
          </a:xfrm>
          <a:prstGeom prst="rect">
            <a:avLst/>
          </a:prstGeom>
        </p:spPr>
      </p:pic>
    </p:spTree>
    <p:extLst>
      <p:ext uri="{BB962C8B-B14F-4D97-AF65-F5344CB8AC3E}">
        <p14:creationId xmlns:p14="http://schemas.microsoft.com/office/powerpoint/2010/main" val="40812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schermata, linea&#10;&#10;Descrizione generata automaticamente">
            <a:extLst>
              <a:ext uri="{FF2B5EF4-FFF2-40B4-BE49-F238E27FC236}">
                <a16:creationId xmlns:a16="http://schemas.microsoft.com/office/drawing/2014/main" id="{32B86DA7-C790-F876-C710-2700AB30A5B5}"/>
              </a:ext>
            </a:extLst>
          </p:cNvPr>
          <p:cNvPicPr>
            <a:picLocks noChangeAspect="1"/>
          </p:cNvPicPr>
          <p:nvPr/>
        </p:nvPicPr>
        <p:blipFill>
          <a:blip r:embed="rId2"/>
          <a:stretch>
            <a:fillRect/>
          </a:stretch>
        </p:blipFill>
        <p:spPr>
          <a:xfrm>
            <a:off x="2252547" y="683229"/>
            <a:ext cx="6720468" cy="2578597"/>
          </a:xfrm>
          <a:prstGeom prst="rect">
            <a:avLst/>
          </a:prstGeom>
        </p:spPr>
      </p:pic>
      <p:pic>
        <p:nvPicPr>
          <p:cNvPr id="7" name="Immagine 6">
            <a:extLst>
              <a:ext uri="{FF2B5EF4-FFF2-40B4-BE49-F238E27FC236}">
                <a16:creationId xmlns:a16="http://schemas.microsoft.com/office/drawing/2014/main" id="{C25612A1-6AA8-D3AF-C5A4-4D7EC986B233}"/>
              </a:ext>
            </a:extLst>
          </p:cNvPr>
          <p:cNvPicPr>
            <a:picLocks noChangeAspect="1"/>
          </p:cNvPicPr>
          <p:nvPr/>
        </p:nvPicPr>
        <p:blipFill>
          <a:blip r:embed="rId3"/>
          <a:stretch>
            <a:fillRect/>
          </a:stretch>
        </p:blipFill>
        <p:spPr>
          <a:xfrm>
            <a:off x="3127968" y="3798383"/>
            <a:ext cx="5845047" cy="838273"/>
          </a:xfrm>
          <a:prstGeom prst="rect">
            <a:avLst/>
          </a:prstGeom>
        </p:spPr>
      </p:pic>
      <p:sp>
        <p:nvSpPr>
          <p:cNvPr id="8" name="CasellaDiTesto 7">
            <a:extLst>
              <a:ext uri="{FF2B5EF4-FFF2-40B4-BE49-F238E27FC236}">
                <a16:creationId xmlns:a16="http://schemas.microsoft.com/office/drawing/2014/main" id="{073FD723-D143-CD18-5A72-CCCE175A981A}"/>
              </a:ext>
            </a:extLst>
          </p:cNvPr>
          <p:cNvSpPr txBox="1"/>
          <p:nvPr/>
        </p:nvSpPr>
        <p:spPr>
          <a:xfrm>
            <a:off x="5285679" y="3421934"/>
            <a:ext cx="971741" cy="307777"/>
          </a:xfrm>
          <a:prstGeom prst="rect">
            <a:avLst/>
          </a:prstGeom>
          <a:noFill/>
        </p:spPr>
        <p:txBody>
          <a:bodyPr wrap="none" rtlCol="0">
            <a:spAutoFit/>
          </a:bodyPr>
          <a:lstStyle/>
          <a:p>
            <a:r>
              <a:rPr lang="it-IT">
                <a:solidFill>
                  <a:schemeClr val="tx1"/>
                </a:solidFill>
              </a:rPr>
              <a:t>OUTPUT:</a:t>
            </a:r>
          </a:p>
        </p:txBody>
      </p:sp>
      <p:sp>
        <p:nvSpPr>
          <p:cNvPr id="10" name="CasellaDiTesto 9">
            <a:extLst>
              <a:ext uri="{FF2B5EF4-FFF2-40B4-BE49-F238E27FC236}">
                <a16:creationId xmlns:a16="http://schemas.microsoft.com/office/drawing/2014/main" id="{013BB3F5-00C9-6665-823D-FD49180FD04F}"/>
              </a:ext>
            </a:extLst>
          </p:cNvPr>
          <p:cNvSpPr txBox="1"/>
          <p:nvPr/>
        </p:nvSpPr>
        <p:spPr>
          <a:xfrm>
            <a:off x="245327" y="683229"/>
            <a:ext cx="2007220" cy="4185761"/>
          </a:xfrm>
          <a:prstGeom prst="rect">
            <a:avLst/>
          </a:prstGeom>
          <a:noFill/>
        </p:spPr>
        <p:txBody>
          <a:bodyPr wrap="square" rtlCol="0">
            <a:spAutoFit/>
          </a:bodyPr>
          <a:lstStyle/>
          <a:p>
            <a:r>
              <a:rPr lang="it-IT">
                <a:solidFill>
                  <a:schemeClr val="tx1"/>
                </a:solidFill>
              </a:rPr>
              <a:t>Inizialmente bisogna suddividere i dati in tre tipologie: training, validazione e di test.</a:t>
            </a:r>
          </a:p>
          <a:p>
            <a:r>
              <a:rPr lang="it-IT">
                <a:solidFill>
                  <a:schemeClr val="tx1"/>
                </a:solidFill>
              </a:rPr>
              <a:t>Vengono poi presi in considerazione le classi di </a:t>
            </a:r>
            <a:r>
              <a:rPr lang="it-IT" err="1">
                <a:solidFill>
                  <a:schemeClr val="tx1"/>
                </a:solidFill>
              </a:rPr>
              <a:t>object</a:t>
            </a:r>
            <a:r>
              <a:rPr lang="it-IT">
                <a:solidFill>
                  <a:schemeClr val="tx1"/>
                </a:solidFill>
              </a:rPr>
              <a:t> </a:t>
            </a:r>
            <a:r>
              <a:rPr lang="it-IT" err="1">
                <a:solidFill>
                  <a:schemeClr val="tx1"/>
                </a:solidFill>
              </a:rPr>
              <a:t>detection</a:t>
            </a:r>
            <a:r>
              <a:rPr lang="it-IT">
                <a:solidFill>
                  <a:schemeClr val="tx1"/>
                </a:solidFill>
              </a:rPr>
              <a:t> dei tipi di veicoli. Queste informazioni andranno poi convertite in formato YOLO, come qua accanto. In seguito, per controllare la correttezza della conversione è possibile fare un </a:t>
            </a:r>
            <a:r>
              <a:rPr lang="it-IT" err="1">
                <a:solidFill>
                  <a:schemeClr val="tx1"/>
                </a:solidFill>
              </a:rPr>
              <a:t>sanity</a:t>
            </a:r>
            <a:r>
              <a:rPr lang="it-IT">
                <a:solidFill>
                  <a:schemeClr val="tx1"/>
                </a:solidFill>
              </a:rPr>
              <a:t> check sul codice affianco.</a:t>
            </a:r>
          </a:p>
        </p:txBody>
      </p:sp>
      <p:sp>
        <p:nvSpPr>
          <p:cNvPr id="11" name="CasellaDiTesto 10">
            <a:extLst>
              <a:ext uri="{FF2B5EF4-FFF2-40B4-BE49-F238E27FC236}">
                <a16:creationId xmlns:a16="http://schemas.microsoft.com/office/drawing/2014/main" id="{661EBA99-65B4-3D39-B4DA-93E98699E2C2}"/>
              </a:ext>
            </a:extLst>
          </p:cNvPr>
          <p:cNvSpPr txBox="1"/>
          <p:nvPr/>
        </p:nvSpPr>
        <p:spPr>
          <a:xfrm>
            <a:off x="2581711" y="233843"/>
            <a:ext cx="4429418" cy="369332"/>
          </a:xfrm>
          <a:prstGeom prst="rect">
            <a:avLst/>
          </a:prstGeom>
          <a:noFill/>
        </p:spPr>
        <p:txBody>
          <a:bodyPr wrap="none" rtlCol="0">
            <a:spAutoFit/>
          </a:bodyPr>
          <a:lstStyle/>
          <a:p>
            <a:r>
              <a:rPr lang="it-IT" sz="1800">
                <a:solidFill>
                  <a:schemeClr val="tx1"/>
                </a:solidFill>
              </a:rPr>
              <a:t>OPERAZIONI DI PREPROCESSING pt.1</a:t>
            </a:r>
          </a:p>
        </p:txBody>
      </p:sp>
    </p:spTree>
    <p:extLst>
      <p:ext uri="{BB962C8B-B14F-4D97-AF65-F5344CB8AC3E}">
        <p14:creationId xmlns:p14="http://schemas.microsoft.com/office/powerpoint/2010/main" val="3755734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661EBA99-65B4-3D39-B4DA-93E98699E2C2}"/>
              </a:ext>
            </a:extLst>
          </p:cNvPr>
          <p:cNvSpPr txBox="1"/>
          <p:nvPr/>
        </p:nvSpPr>
        <p:spPr>
          <a:xfrm>
            <a:off x="633965" y="233843"/>
            <a:ext cx="7712368" cy="369332"/>
          </a:xfrm>
          <a:prstGeom prst="rect">
            <a:avLst/>
          </a:prstGeom>
          <a:noFill/>
        </p:spPr>
        <p:txBody>
          <a:bodyPr wrap="none" rtlCol="0">
            <a:spAutoFit/>
          </a:bodyPr>
          <a:lstStyle/>
          <a:p>
            <a:r>
              <a:rPr lang="it-IT" sz="1800">
                <a:solidFill>
                  <a:schemeClr val="tx1"/>
                </a:solidFill>
              </a:rPr>
              <a:t>OPERAZIONI DI PREPROCESSING pt.2 : FUNZIONE DI IMAGE TILING</a:t>
            </a:r>
          </a:p>
        </p:txBody>
      </p:sp>
      <p:pic>
        <p:nvPicPr>
          <p:cNvPr id="3" name="Immagine 2" descr="Immagine che contiene testo, schermata, Carattere, documento&#10;&#10;Descrizione generata automaticamente">
            <a:extLst>
              <a:ext uri="{FF2B5EF4-FFF2-40B4-BE49-F238E27FC236}">
                <a16:creationId xmlns:a16="http://schemas.microsoft.com/office/drawing/2014/main" id="{51EEF905-959F-7BBF-DFD0-A254BF2EA330}"/>
              </a:ext>
            </a:extLst>
          </p:cNvPr>
          <p:cNvPicPr>
            <a:picLocks noChangeAspect="1"/>
          </p:cNvPicPr>
          <p:nvPr/>
        </p:nvPicPr>
        <p:blipFill>
          <a:blip r:embed="rId2"/>
          <a:stretch>
            <a:fillRect/>
          </a:stretch>
        </p:blipFill>
        <p:spPr>
          <a:xfrm>
            <a:off x="1724392" y="603175"/>
            <a:ext cx="6000648" cy="4243968"/>
          </a:xfrm>
          <a:prstGeom prst="rect">
            <a:avLst/>
          </a:prstGeom>
        </p:spPr>
      </p:pic>
    </p:spTree>
    <p:extLst>
      <p:ext uri="{BB962C8B-B14F-4D97-AF65-F5344CB8AC3E}">
        <p14:creationId xmlns:p14="http://schemas.microsoft.com/office/powerpoint/2010/main" val="406303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73FD723-D143-CD18-5A72-CCCE175A981A}"/>
              </a:ext>
            </a:extLst>
          </p:cNvPr>
          <p:cNvSpPr txBox="1"/>
          <p:nvPr/>
        </p:nvSpPr>
        <p:spPr>
          <a:xfrm>
            <a:off x="6363630" y="2488678"/>
            <a:ext cx="971741" cy="307777"/>
          </a:xfrm>
          <a:prstGeom prst="rect">
            <a:avLst/>
          </a:prstGeom>
          <a:noFill/>
        </p:spPr>
        <p:txBody>
          <a:bodyPr wrap="none" rtlCol="0">
            <a:spAutoFit/>
          </a:bodyPr>
          <a:lstStyle/>
          <a:p>
            <a:r>
              <a:rPr lang="it-IT">
                <a:solidFill>
                  <a:schemeClr val="tx1"/>
                </a:solidFill>
              </a:rPr>
              <a:t>OUTPUT:</a:t>
            </a:r>
          </a:p>
        </p:txBody>
      </p:sp>
      <p:sp>
        <p:nvSpPr>
          <p:cNvPr id="11" name="CasellaDiTesto 10">
            <a:extLst>
              <a:ext uri="{FF2B5EF4-FFF2-40B4-BE49-F238E27FC236}">
                <a16:creationId xmlns:a16="http://schemas.microsoft.com/office/drawing/2014/main" id="{661EBA99-65B4-3D39-B4DA-93E98699E2C2}"/>
              </a:ext>
            </a:extLst>
          </p:cNvPr>
          <p:cNvSpPr txBox="1"/>
          <p:nvPr/>
        </p:nvSpPr>
        <p:spPr>
          <a:xfrm>
            <a:off x="953633" y="183922"/>
            <a:ext cx="7648248" cy="369332"/>
          </a:xfrm>
          <a:prstGeom prst="rect">
            <a:avLst/>
          </a:prstGeom>
          <a:noFill/>
        </p:spPr>
        <p:txBody>
          <a:bodyPr wrap="none" rtlCol="0">
            <a:spAutoFit/>
          </a:bodyPr>
          <a:lstStyle/>
          <a:p>
            <a:r>
              <a:rPr lang="it-IT" sz="1800">
                <a:solidFill>
                  <a:schemeClr val="tx1"/>
                </a:solidFill>
              </a:rPr>
              <a:t>OPERAZIONI DI PREPROCESSING pt.3: FUNZIONE DI IMAGE TILING</a:t>
            </a:r>
          </a:p>
        </p:txBody>
      </p:sp>
      <p:pic>
        <p:nvPicPr>
          <p:cNvPr id="3" name="Immagine 2" descr="Immagine che contiene testo, Carattere, schermata, documento&#10;&#10;Descrizione generata automaticamente">
            <a:extLst>
              <a:ext uri="{FF2B5EF4-FFF2-40B4-BE49-F238E27FC236}">
                <a16:creationId xmlns:a16="http://schemas.microsoft.com/office/drawing/2014/main" id="{BF4A30C1-A2E2-D0DA-B9F9-E68C0570101A}"/>
              </a:ext>
            </a:extLst>
          </p:cNvPr>
          <p:cNvPicPr>
            <a:picLocks noChangeAspect="1"/>
          </p:cNvPicPr>
          <p:nvPr/>
        </p:nvPicPr>
        <p:blipFill>
          <a:blip r:embed="rId2"/>
          <a:stretch>
            <a:fillRect/>
          </a:stretch>
        </p:blipFill>
        <p:spPr>
          <a:xfrm>
            <a:off x="239656" y="553254"/>
            <a:ext cx="5279762" cy="3577167"/>
          </a:xfrm>
          <a:prstGeom prst="rect">
            <a:avLst/>
          </a:prstGeom>
        </p:spPr>
      </p:pic>
      <p:pic>
        <p:nvPicPr>
          <p:cNvPr id="6" name="Immagine 5" descr="Immagine che contiene testo, schermata, Carattere, numero&#10;&#10;Descrizione generata automaticamente">
            <a:extLst>
              <a:ext uri="{FF2B5EF4-FFF2-40B4-BE49-F238E27FC236}">
                <a16:creationId xmlns:a16="http://schemas.microsoft.com/office/drawing/2014/main" id="{4F192903-BD7A-45BE-CFBF-40743A94A184}"/>
              </a:ext>
            </a:extLst>
          </p:cNvPr>
          <p:cNvPicPr>
            <a:picLocks noChangeAspect="1"/>
          </p:cNvPicPr>
          <p:nvPr/>
        </p:nvPicPr>
        <p:blipFill>
          <a:blip r:embed="rId3"/>
          <a:stretch>
            <a:fillRect/>
          </a:stretch>
        </p:blipFill>
        <p:spPr>
          <a:xfrm>
            <a:off x="4640212" y="2801662"/>
            <a:ext cx="4264132" cy="2112351"/>
          </a:xfrm>
          <a:prstGeom prst="rect">
            <a:avLst/>
          </a:prstGeom>
        </p:spPr>
      </p:pic>
    </p:spTree>
    <p:extLst>
      <p:ext uri="{BB962C8B-B14F-4D97-AF65-F5344CB8AC3E}">
        <p14:creationId xmlns:p14="http://schemas.microsoft.com/office/powerpoint/2010/main" val="374990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C1049B-D452-5641-4A1B-6A946A5C2C20}"/>
              </a:ext>
            </a:extLst>
          </p:cNvPr>
          <p:cNvSpPr txBox="1"/>
          <p:nvPr/>
        </p:nvSpPr>
        <p:spPr>
          <a:xfrm>
            <a:off x="1437764" y="245920"/>
            <a:ext cx="6524543" cy="584775"/>
          </a:xfrm>
          <a:prstGeom prst="rect">
            <a:avLst/>
          </a:prstGeom>
          <a:noFill/>
        </p:spPr>
        <p:txBody>
          <a:bodyPr wrap="none" rtlCol="0">
            <a:spAutoFit/>
          </a:bodyPr>
          <a:lstStyle/>
          <a:p>
            <a:r>
              <a:rPr lang="it-IT" sz="3200" b="1">
                <a:solidFill>
                  <a:schemeClr val="tx1"/>
                </a:solidFill>
                <a:latin typeface="Poppins" panose="00000500000000000000" pitchFamily="2" charset="0"/>
                <a:cs typeface="Poppins" panose="00000500000000000000" pitchFamily="2" charset="0"/>
              </a:rPr>
              <a:t>ESPERIMENTO – VEDAI dataset </a:t>
            </a:r>
          </a:p>
        </p:txBody>
      </p:sp>
      <p:pic>
        <p:nvPicPr>
          <p:cNvPr id="5" name="Immagine 4" descr="Immagine che contiene casa, Urbanistica, edificio, schermata&#10;&#10;Descrizione generata automaticamente">
            <a:extLst>
              <a:ext uri="{FF2B5EF4-FFF2-40B4-BE49-F238E27FC236}">
                <a16:creationId xmlns:a16="http://schemas.microsoft.com/office/drawing/2014/main" id="{E8C91C4E-7BD3-C3F2-B91C-979F85E8D5F7}"/>
              </a:ext>
            </a:extLst>
          </p:cNvPr>
          <p:cNvPicPr>
            <a:picLocks noChangeAspect="1"/>
          </p:cNvPicPr>
          <p:nvPr/>
        </p:nvPicPr>
        <p:blipFill>
          <a:blip r:embed="rId2"/>
          <a:stretch>
            <a:fillRect/>
          </a:stretch>
        </p:blipFill>
        <p:spPr>
          <a:xfrm>
            <a:off x="460917" y="830696"/>
            <a:ext cx="3953808" cy="3943471"/>
          </a:xfrm>
          <a:prstGeom prst="rect">
            <a:avLst/>
          </a:prstGeom>
        </p:spPr>
      </p:pic>
      <p:pic>
        <p:nvPicPr>
          <p:cNvPr id="7" name="Immagine 6" descr="Immagine che contiene Urbanistica, edificio, casa, schermata&#10;&#10;Descrizione generata automaticamente">
            <a:extLst>
              <a:ext uri="{FF2B5EF4-FFF2-40B4-BE49-F238E27FC236}">
                <a16:creationId xmlns:a16="http://schemas.microsoft.com/office/drawing/2014/main" id="{9F5F2585-0F4E-ACC0-14F9-5E945A2983D5}"/>
              </a:ext>
            </a:extLst>
          </p:cNvPr>
          <p:cNvPicPr>
            <a:picLocks noChangeAspect="1"/>
          </p:cNvPicPr>
          <p:nvPr/>
        </p:nvPicPr>
        <p:blipFill>
          <a:blip r:embed="rId3"/>
          <a:stretch>
            <a:fillRect/>
          </a:stretch>
        </p:blipFill>
        <p:spPr>
          <a:xfrm>
            <a:off x="4801813" y="830695"/>
            <a:ext cx="3958997" cy="3943471"/>
          </a:xfrm>
          <a:prstGeom prst="rect">
            <a:avLst/>
          </a:prstGeom>
        </p:spPr>
      </p:pic>
    </p:spTree>
    <p:extLst>
      <p:ext uri="{BB962C8B-B14F-4D97-AF65-F5344CB8AC3E}">
        <p14:creationId xmlns:p14="http://schemas.microsoft.com/office/powerpoint/2010/main" val="1454345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59A85D-2E3D-055E-0BA7-9B22D060C0EF}"/>
              </a:ext>
            </a:extLst>
          </p:cNvPr>
          <p:cNvSpPr>
            <a:spLocks noGrp="1"/>
          </p:cNvSpPr>
          <p:nvPr>
            <p:ph type="title"/>
          </p:nvPr>
        </p:nvSpPr>
        <p:spPr>
          <a:xfrm>
            <a:off x="720000" y="190080"/>
            <a:ext cx="7704000" cy="477600"/>
          </a:xfrm>
        </p:spPr>
        <p:txBody>
          <a:bodyPr/>
          <a:lstStyle/>
          <a:p>
            <a:r>
              <a:rPr lang="it-IT"/>
              <a:t>ESPERIMENTO – VisDrone2019 dataset</a:t>
            </a:r>
          </a:p>
        </p:txBody>
      </p:sp>
      <p:pic>
        <p:nvPicPr>
          <p:cNvPr id="4" name="Immagine 3" descr="Immagine che contiene aria aperta, strada, veicolo, Veicolo terrestre&#10;&#10;Descrizione generata automaticamente">
            <a:extLst>
              <a:ext uri="{FF2B5EF4-FFF2-40B4-BE49-F238E27FC236}">
                <a16:creationId xmlns:a16="http://schemas.microsoft.com/office/drawing/2014/main" id="{62C46B21-2277-5C32-9BFD-772C8480BDF0}"/>
              </a:ext>
            </a:extLst>
          </p:cNvPr>
          <p:cNvPicPr>
            <a:picLocks noChangeAspect="1"/>
          </p:cNvPicPr>
          <p:nvPr/>
        </p:nvPicPr>
        <p:blipFill>
          <a:blip r:embed="rId2"/>
          <a:stretch>
            <a:fillRect/>
          </a:stretch>
        </p:blipFill>
        <p:spPr>
          <a:xfrm>
            <a:off x="193104" y="802009"/>
            <a:ext cx="4612166" cy="2604231"/>
          </a:xfrm>
          <a:prstGeom prst="rect">
            <a:avLst/>
          </a:prstGeom>
        </p:spPr>
      </p:pic>
      <p:pic>
        <p:nvPicPr>
          <p:cNvPr id="6" name="Immagine 5" descr="Immagine che contiene aria aperta, strada, Veicolo terrestre, scena&#10;&#10;Descrizione generata automaticamente">
            <a:extLst>
              <a:ext uri="{FF2B5EF4-FFF2-40B4-BE49-F238E27FC236}">
                <a16:creationId xmlns:a16="http://schemas.microsoft.com/office/drawing/2014/main" id="{3AEB37E1-846B-D0CA-6DE5-48E61EA13B92}"/>
              </a:ext>
            </a:extLst>
          </p:cNvPr>
          <p:cNvPicPr>
            <a:picLocks noChangeAspect="1"/>
          </p:cNvPicPr>
          <p:nvPr/>
        </p:nvPicPr>
        <p:blipFill>
          <a:blip r:embed="rId3"/>
          <a:stretch>
            <a:fillRect/>
          </a:stretch>
        </p:blipFill>
        <p:spPr>
          <a:xfrm>
            <a:off x="4292275" y="2349190"/>
            <a:ext cx="4644720" cy="2604230"/>
          </a:xfrm>
          <a:prstGeom prst="rect">
            <a:avLst/>
          </a:prstGeom>
        </p:spPr>
      </p:pic>
    </p:spTree>
    <p:extLst>
      <p:ext uri="{BB962C8B-B14F-4D97-AF65-F5344CB8AC3E}">
        <p14:creationId xmlns:p14="http://schemas.microsoft.com/office/powerpoint/2010/main" val="1933485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AFBED8-75D5-4D77-0F9C-B7A9E2C55E09}"/>
              </a:ext>
            </a:extLst>
          </p:cNvPr>
          <p:cNvSpPr>
            <a:spLocks noGrp="1"/>
          </p:cNvSpPr>
          <p:nvPr>
            <p:ph type="title"/>
          </p:nvPr>
        </p:nvSpPr>
        <p:spPr>
          <a:xfrm>
            <a:off x="720000" y="168292"/>
            <a:ext cx="7704000" cy="477600"/>
          </a:xfrm>
        </p:spPr>
        <p:txBody>
          <a:bodyPr/>
          <a:lstStyle/>
          <a:p>
            <a:r>
              <a:rPr lang="it-IT"/>
              <a:t>ESPERIMENTO – MUNICH dataset (1)</a:t>
            </a:r>
          </a:p>
        </p:txBody>
      </p:sp>
      <p:pic>
        <p:nvPicPr>
          <p:cNvPr id="4" name="Immagine 3" descr="Immagine che contiene Aerofotogrammetria, Urbanistica, Vista aerea, bivio&#10;&#10;Descrizione generata automaticamente">
            <a:extLst>
              <a:ext uri="{FF2B5EF4-FFF2-40B4-BE49-F238E27FC236}">
                <a16:creationId xmlns:a16="http://schemas.microsoft.com/office/drawing/2014/main" id="{EF9986AB-8B37-3858-79EE-C20301936267}"/>
              </a:ext>
            </a:extLst>
          </p:cNvPr>
          <p:cNvPicPr>
            <a:picLocks noChangeAspect="1"/>
          </p:cNvPicPr>
          <p:nvPr/>
        </p:nvPicPr>
        <p:blipFill>
          <a:blip r:embed="rId2"/>
          <a:stretch>
            <a:fillRect/>
          </a:stretch>
        </p:blipFill>
        <p:spPr>
          <a:xfrm>
            <a:off x="1590906" y="752814"/>
            <a:ext cx="6195051" cy="4110882"/>
          </a:xfrm>
          <a:prstGeom prst="rect">
            <a:avLst/>
          </a:prstGeom>
        </p:spPr>
      </p:pic>
    </p:spTree>
    <p:extLst>
      <p:ext uri="{BB962C8B-B14F-4D97-AF65-F5344CB8AC3E}">
        <p14:creationId xmlns:p14="http://schemas.microsoft.com/office/powerpoint/2010/main" val="358456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B647BF-75BA-AFED-C527-C13900C6ED98}"/>
              </a:ext>
            </a:extLst>
          </p:cNvPr>
          <p:cNvSpPr>
            <a:spLocks noGrp="1"/>
          </p:cNvSpPr>
          <p:nvPr>
            <p:ph type="title"/>
          </p:nvPr>
        </p:nvSpPr>
        <p:spPr>
          <a:xfrm>
            <a:off x="720000" y="107448"/>
            <a:ext cx="7704000" cy="477600"/>
          </a:xfrm>
        </p:spPr>
        <p:txBody>
          <a:bodyPr/>
          <a:lstStyle/>
          <a:p>
            <a:r>
              <a:rPr lang="it-IT"/>
              <a:t>ESPERIMENTO – MUNICH dataset (2)</a:t>
            </a:r>
          </a:p>
        </p:txBody>
      </p:sp>
      <p:pic>
        <p:nvPicPr>
          <p:cNvPr id="4" name="Immagine 3" descr="Immagine che contiene Aerofotogrammetria, Urbanistica, Vista aerea, aereo&#10;&#10;Descrizione generata automaticamente">
            <a:extLst>
              <a:ext uri="{FF2B5EF4-FFF2-40B4-BE49-F238E27FC236}">
                <a16:creationId xmlns:a16="http://schemas.microsoft.com/office/drawing/2014/main" id="{3F7DC452-0D65-A521-DB3C-DFDE579F958D}"/>
              </a:ext>
            </a:extLst>
          </p:cNvPr>
          <p:cNvPicPr>
            <a:picLocks noChangeAspect="1"/>
          </p:cNvPicPr>
          <p:nvPr/>
        </p:nvPicPr>
        <p:blipFill>
          <a:blip r:embed="rId2"/>
          <a:stretch>
            <a:fillRect/>
          </a:stretch>
        </p:blipFill>
        <p:spPr>
          <a:xfrm>
            <a:off x="1324088" y="585048"/>
            <a:ext cx="6495823" cy="4323252"/>
          </a:xfrm>
          <a:prstGeom prst="rect">
            <a:avLst/>
          </a:prstGeom>
        </p:spPr>
      </p:pic>
    </p:spTree>
    <p:extLst>
      <p:ext uri="{BB962C8B-B14F-4D97-AF65-F5344CB8AC3E}">
        <p14:creationId xmlns:p14="http://schemas.microsoft.com/office/powerpoint/2010/main" val="2600075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2D4E2A-D073-862D-BE85-954472D78104}"/>
              </a:ext>
            </a:extLst>
          </p:cNvPr>
          <p:cNvSpPr>
            <a:spLocks noGrp="1"/>
          </p:cNvSpPr>
          <p:nvPr>
            <p:ph type="title"/>
          </p:nvPr>
        </p:nvSpPr>
        <p:spPr/>
        <p:txBody>
          <a:bodyPr/>
          <a:lstStyle/>
          <a:p>
            <a:r>
              <a:rPr lang="it-IT"/>
              <a:t>CONCLUSIONI</a:t>
            </a:r>
          </a:p>
        </p:txBody>
      </p:sp>
      <p:sp>
        <p:nvSpPr>
          <p:cNvPr id="3" name="Segnaposto testo 2">
            <a:extLst>
              <a:ext uri="{FF2B5EF4-FFF2-40B4-BE49-F238E27FC236}">
                <a16:creationId xmlns:a16="http://schemas.microsoft.com/office/drawing/2014/main" id="{D5BE9DE3-24A1-ED26-427B-4EF96580D3DC}"/>
              </a:ext>
            </a:extLst>
          </p:cNvPr>
          <p:cNvSpPr>
            <a:spLocks noGrp="1"/>
          </p:cNvSpPr>
          <p:nvPr>
            <p:ph type="body" idx="1"/>
          </p:nvPr>
        </p:nvSpPr>
        <p:spPr>
          <a:xfrm>
            <a:off x="1374205" y="1152600"/>
            <a:ext cx="6684410" cy="3450900"/>
          </a:xfrm>
        </p:spPr>
        <p:txBody>
          <a:bodyPr/>
          <a:lstStyle/>
          <a:p>
            <a:r>
              <a:rPr lang="it-IT"/>
              <a:t>Dall’esperimento si evince che quando viene applicata la tecnica dell’image </a:t>
            </a:r>
            <a:r>
              <a:rPr lang="it-IT" err="1"/>
              <a:t>tiling</a:t>
            </a:r>
            <a:r>
              <a:rPr lang="it-IT"/>
              <a:t> e </a:t>
            </a:r>
            <a:r>
              <a:rPr lang="it-IT" err="1"/>
              <a:t>dell’object</a:t>
            </a:r>
            <a:r>
              <a:rPr lang="it-IT"/>
              <a:t> </a:t>
            </a:r>
            <a:r>
              <a:rPr lang="it-IT" err="1"/>
              <a:t>detection</a:t>
            </a:r>
            <a:r>
              <a:rPr lang="it-IT"/>
              <a:t> i soggetti vengono riconosciuti con molta accuratezza rispetto a quando viene solo utilizzata </a:t>
            </a:r>
            <a:r>
              <a:rPr lang="it-IT" err="1"/>
              <a:t>l’object</a:t>
            </a:r>
            <a:r>
              <a:rPr lang="it-IT"/>
              <a:t> </a:t>
            </a:r>
            <a:r>
              <a:rPr lang="it-IT" err="1"/>
              <a:t>detection</a:t>
            </a:r>
            <a:endParaRPr lang="it-IT"/>
          </a:p>
          <a:p>
            <a:r>
              <a:rPr lang="it-IT"/>
              <a:t>Si nota ,inoltre, che più il soggetto da identificare è piccolo e meglio viene trovato come per esempio nell’ultimo esperimento.</a:t>
            </a:r>
          </a:p>
          <a:p>
            <a:endParaRPr lang="it-IT"/>
          </a:p>
        </p:txBody>
      </p:sp>
    </p:spTree>
    <p:extLst>
      <p:ext uri="{BB962C8B-B14F-4D97-AF65-F5344CB8AC3E}">
        <p14:creationId xmlns:p14="http://schemas.microsoft.com/office/powerpoint/2010/main" val="349033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64BAE05-A1C8-7DD0-32A3-AB2F26A5B2C9}"/>
              </a:ext>
            </a:extLst>
          </p:cNvPr>
          <p:cNvSpPr txBox="1"/>
          <p:nvPr/>
        </p:nvSpPr>
        <p:spPr>
          <a:xfrm>
            <a:off x="3650167" y="1971585"/>
            <a:ext cx="4522392" cy="1200329"/>
          </a:xfrm>
          <a:prstGeom prst="rect">
            <a:avLst/>
          </a:prstGeom>
          <a:noFill/>
        </p:spPr>
        <p:txBody>
          <a:bodyPr wrap="none" rtlCol="0">
            <a:spAutoFit/>
          </a:bodyPr>
          <a:lstStyle/>
          <a:p>
            <a:pPr algn="ctr"/>
            <a:r>
              <a:rPr lang="it-IT" sz="3600" b="1">
                <a:solidFill>
                  <a:schemeClr val="tx1"/>
                </a:solidFill>
                <a:latin typeface="Poppins" panose="00000500000000000000" pitchFamily="2" charset="0"/>
                <a:cs typeface="Poppins" panose="00000500000000000000" pitchFamily="2" charset="0"/>
              </a:rPr>
              <a:t>GRAZIE </a:t>
            </a:r>
          </a:p>
          <a:p>
            <a:pPr algn="ctr"/>
            <a:r>
              <a:rPr lang="it-IT" sz="3600" b="1">
                <a:solidFill>
                  <a:schemeClr val="tx1"/>
                </a:solidFill>
                <a:latin typeface="Poppins" panose="00000500000000000000" pitchFamily="2" charset="0"/>
                <a:cs typeface="Poppins" panose="00000500000000000000" pitchFamily="2" charset="0"/>
              </a:rPr>
              <a:t>PER L’ATTENZIONE!</a:t>
            </a:r>
          </a:p>
        </p:txBody>
      </p:sp>
      <p:sp>
        <p:nvSpPr>
          <p:cNvPr id="3" name="CasellaDiTesto 2">
            <a:extLst>
              <a:ext uri="{FF2B5EF4-FFF2-40B4-BE49-F238E27FC236}">
                <a16:creationId xmlns:a16="http://schemas.microsoft.com/office/drawing/2014/main" id="{1531E9E2-780E-281D-B1B4-7AD77B5C8D16}"/>
              </a:ext>
            </a:extLst>
          </p:cNvPr>
          <p:cNvSpPr txBox="1"/>
          <p:nvPr/>
        </p:nvSpPr>
        <p:spPr>
          <a:xfrm>
            <a:off x="2518392" y="4371277"/>
            <a:ext cx="4107215" cy="307777"/>
          </a:xfrm>
          <a:prstGeom prst="rect">
            <a:avLst/>
          </a:prstGeom>
          <a:noFill/>
        </p:spPr>
        <p:txBody>
          <a:bodyPr wrap="none" rtlCol="0">
            <a:spAutoFit/>
          </a:bodyPr>
          <a:lstStyle/>
          <a:p>
            <a:r>
              <a:rPr lang="it-IT">
                <a:solidFill>
                  <a:schemeClr val="tx1"/>
                </a:solidFill>
              </a:rPr>
              <a:t>Realizzato da Simone Cicero e Alessandro Rota </a:t>
            </a:r>
          </a:p>
        </p:txBody>
      </p:sp>
    </p:spTree>
    <p:extLst>
      <p:ext uri="{BB962C8B-B14F-4D97-AF65-F5344CB8AC3E}">
        <p14:creationId xmlns:p14="http://schemas.microsoft.com/office/powerpoint/2010/main" val="123879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8"/>
          <p:cNvSpPr txBox="1">
            <a:spLocks noGrp="1"/>
          </p:cNvSpPr>
          <p:nvPr>
            <p:ph type="title" idx="2"/>
          </p:nvPr>
        </p:nvSpPr>
        <p:spPr>
          <a:xfrm>
            <a:off x="793843" y="710361"/>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2" name="Google Shape;282;p28"/>
          <p:cNvSpPr txBox="1">
            <a:spLocks noGrp="1"/>
          </p:cNvSpPr>
          <p:nvPr>
            <p:ph type="subTitle" idx="5"/>
          </p:nvPr>
        </p:nvSpPr>
        <p:spPr>
          <a:xfrm>
            <a:off x="1847012" y="4052897"/>
            <a:ext cx="2144100" cy="501900"/>
          </a:xfrm>
          <a:prstGeom prst="rect">
            <a:avLst/>
          </a:prstGeom>
        </p:spPr>
        <p:txBody>
          <a:bodyPr spcFirstLastPara="1" wrap="square" lIns="91425" tIns="91425" rIns="91425" bIns="91425" anchor="t" anchorCtr="0">
            <a:noAutofit/>
          </a:bodyPr>
          <a:lstStyle/>
          <a:p>
            <a:pPr marL="0" indent="0">
              <a:buSzPts val="1100"/>
            </a:pPr>
            <a:r>
              <a:rPr lang="it-IT"/>
              <a:t>Elaborano e mandano il segnale al nervo ottico</a:t>
            </a:r>
            <a:endParaRPr/>
          </a:p>
        </p:txBody>
      </p:sp>
      <p:sp>
        <p:nvSpPr>
          <p:cNvPr id="283" name="Google Shape;283;p28"/>
          <p:cNvSpPr txBox="1">
            <a:spLocks noGrp="1"/>
          </p:cNvSpPr>
          <p:nvPr>
            <p:ph type="title" idx="6"/>
          </p:nvPr>
        </p:nvSpPr>
        <p:spPr>
          <a:xfrm>
            <a:off x="886713" y="3444319"/>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6" name="Google Shape;286;p28"/>
          <p:cNvSpPr txBox="1">
            <a:spLocks noGrp="1"/>
          </p:cNvSpPr>
          <p:nvPr>
            <p:ph type="subTitle" idx="3"/>
          </p:nvPr>
        </p:nvSpPr>
        <p:spPr>
          <a:xfrm>
            <a:off x="5532300" y="2769100"/>
            <a:ext cx="2966618"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Trasmettono gli stimoli, unendoli e dando l’inizio alla convergenza</a:t>
            </a:r>
            <a:endParaRPr/>
          </a:p>
        </p:txBody>
      </p:sp>
      <p:sp>
        <p:nvSpPr>
          <p:cNvPr id="287" name="Google Shape;287;p28"/>
          <p:cNvSpPr txBox="1">
            <a:spLocks noGrp="1"/>
          </p:cNvSpPr>
          <p:nvPr>
            <p:ph type="title" idx="4"/>
          </p:nvPr>
        </p:nvSpPr>
        <p:spPr>
          <a:xfrm>
            <a:off x="4572000" y="2072969"/>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8" name="Google Shape;288;p28"/>
          <p:cNvSpPr txBox="1">
            <a:spLocks noGrp="1"/>
          </p:cNvSpPr>
          <p:nvPr>
            <p:ph type="subTitle" idx="1"/>
          </p:nvPr>
        </p:nvSpPr>
        <p:spPr>
          <a:xfrm>
            <a:off x="1695475" y="898911"/>
            <a:ext cx="2700525"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 recettori, coni e bastoncelli, generano degli stimoli</a:t>
            </a:r>
            <a:endParaRPr/>
          </a:p>
        </p:txBody>
      </p:sp>
      <p:sp>
        <p:nvSpPr>
          <p:cNvPr id="289" name="Google Shape;289;p28"/>
          <p:cNvSpPr txBox="1">
            <a:spLocks noGrp="1"/>
          </p:cNvSpPr>
          <p:nvPr>
            <p:ph type="subTitle" idx="9"/>
          </p:nvPr>
        </p:nvSpPr>
        <p:spPr>
          <a:xfrm>
            <a:off x="1695475" y="588703"/>
            <a:ext cx="2144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Retina</a:t>
            </a:r>
            <a:endParaRPr/>
          </a:p>
        </p:txBody>
      </p:sp>
      <p:sp>
        <p:nvSpPr>
          <p:cNvPr id="290" name="Google Shape;290;p28"/>
          <p:cNvSpPr txBox="1">
            <a:spLocks noGrp="1"/>
          </p:cNvSpPr>
          <p:nvPr>
            <p:ph type="subTitle" idx="13"/>
          </p:nvPr>
        </p:nvSpPr>
        <p:spPr>
          <a:xfrm>
            <a:off x="5457825" y="2320800"/>
            <a:ext cx="3817198" cy="50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Cellule </a:t>
            </a:r>
          </a:p>
          <a:p>
            <a:pPr marL="0" lvl="0" indent="0" algn="l" rtl="0">
              <a:spcBef>
                <a:spcPts val="0"/>
              </a:spcBef>
              <a:spcAft>
                <a:spcPts val="0"/>
              </a:spcAft>
              <a:buNone/>
            </a:pPr>
            <a:r>
              <a:rPr lang="en"/>
              <a:t>orizzontali e amacrine</a:t>
            </a:r>
            <a:endParaRPr/>
          </a:p>
        </p:txBody>
      </p:sp>
      <p:sp>
        <p:nvSpPr>
          <p:cNvPr id="291" name="Google Shape;291;p28"/>
          <p:cNvSpPr txBox="1">
            <a:spLocks noGrp="1"/>
          </p:cNvSpPr>
          <p:nvPr>
            <p:ph type="subTitle" idx="14"/>
          </p:nvPr>
        </p:nvSpPr>
        <p:spPr>
          <a:xfrm>
            <a:off x="1847013" y="3566103"/>
            <a:ext cx="3434526"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Cellule</a:t>
            </a:r>
          </a:p>
          <a:p>
            <a:pPr marL="0" lvl="0" indent="0" algn="l" rtl="0">
              <a:spcBef>
                <a:spcPts val="0"/>
              </a:spcBef>
              <a:spcAft>
                <a:spcPts val="0"/>
              </a:spcAft>
              <a:buNone/>
            </a:pPr>
            <a:r>
              <a:rPr lang="it-IT"/>
              <a:t>bipolari e </a:t>
            </a:r>
            <a:r>
              <a:rPr lang="it-IT" err="1"/>
              <a:t>gangliane</a:t>
            </a:r>
            <a:endParaRPr/>
          </a:p>
        </p:txBody>
      </p:sp>
      <p:cxnSp>
        <p:nvCxnSpPr>
          <p:cNvPr id="6" name="Connettore curvo 5">
            <a:extLst>
              <a:ext uri="{FF2B5EF4-FFF2-40B4-BE49-F238E27FC236}">
                <a16:creationId xmlns:a16="http://schemas.microsoft.com/office/drawing/2014/main" id="{349DD9E6-704B-6E8F-6B6E-7168FE1BF265}"/>
              </a:ext>
            </a:extLst>
          </p:cNvPr>
          <p:cNvCxnSpPr>
            <a:cxnSpLocks/>
          </p:cNvCxnSpPr>
          <p:nvPr/>
        </p:nvCxnSpPr>
        <p:spPr>
          <a:xfrm>
            <a:off x="2925175" y="1481800"/>
            <a:ext cx="1575388" cy="725619"/>
          </a:xfrm>
          <a:prstGeom prst="curvedConnector3">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curvo 7">
            <a:extLst>
              <a:ext uri="{FF2B5EF4-FFF2-40B4-BE49-F238E27FC236}">
                <a16:creationId xmlns:a16="http://schemas.microsoft.com/office/drawing/2014/main" id="{5FCE6067-A044-7E53-CD3D-790B55FC1D78}"/>
              </a:ext>
            </a:extLst>
          </p:cNvPr>
          <p:cNvCxnSpPr>
            <a:cxnSpLocks/>
          </p:cNvCxnSpPr>
          <p:nvPr/>
        </p:nvCxnSpPr>
        <p:spPr>
          <a:xfrm rot="10800000" flipV="1">
            <a:off x="5207795" y="3444318"/>
            <a:ext cx="2089193" cy="970519"/>
          </a:xfrm>
          <a:prstGeom prst="curvedConnector3">
            <a:avLst>
              <a:gd name="adj1" fmla="val -11549"/>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8"/>
          <p:cNvSpPr txBox="1">
            <a:spLocks noGrp="1"/>
          </p:cNvSpPr>
          <p:nvPr>
            <p:ph type="title" idx="2"/>
          </p:nvPr>
        </p:nvSpPr>
        <p:spPr>
          <a:xfrm>
            <a:off x="793843" y="710361"/>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2" name="Google Shape;282;p28"/>
          <p:cNvSpPr txBox="1">
            <a:spLocks noGrp="1"/>
          </p:cNvSpPr>
          <p:nvPr>
            <p:ph type="subTitle" idx="5"/>
          </p:nvPr>
        </p:nvSpPr>
        <p:spPr>
          <a:xfrm>
            <a:off x="1308659" y="3891917"/>
            <a:ext cx="3365193" cy="5412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a:t>È l’area che riceve il segnale finale; ha il compito di terminare l’elaborazione e trasmetterlo a tutte le parti di cervello che regolano il movimento</a:t>
            </a:r>
            <a:endParaRPr/>
          </a:p>
        </p:txBody>
      </p:sp>
      <p:sp>
        <p:nvSpPr>
          <p:cNvPr id="283" name="Google Shape;283;p28"/>
          <p:cNvSpPr txBox="1">
            <a:spLocks noGrp="1"/>
          </p:cNvSpPr>
          <p:nvPr>
            <p:ph type="title" idx="6"/>
          </p:nvPr>
        </p:nvSpPr>
        <p:spPr>
          <a:xfrm>
            <a:off x="415225" y="3391353"/>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86" name="Google Shape;286;p28"/>
          <p:cNvSpPr txBox="1">
            <a:spLocks noGrp="1"/>
          </p:cNvSpPr>
          <p:nvPr>
            <p:ph type="subTitle" idx="3"/>
          </p:nvPr>
        </p:nvSpPr>
        <p:spPr>
          <a:xfrm>
            <a:off x="4737282" y="2108416"/>
            <a:ext cx="4285274" cy="822939"/>
          </a:xfrm>
          <a:prstGeom prst="rect">
            <a:avLst/>
          </a:prstGeom>
        </p:spPr>
        <p:txBody>
          <a:bodyPr spcFirstLastPara="1" wrap="square" lIns="91425" tIns="91425" rIns="91425" bIns="91425" anchor="t" anchorCtr="0">
            <a:noAutofit/>
          </a:bodyPr>
          <a:lstStyle/>
          <a:p>
            <a:pPr marL="0" indent="0">
              <a:buSzPts val="1100"/>
              <a:buFont typeface="Arial"/>
            </a:pPr>
            <a:r>
              <a:rPr lang="it-IT"/>
              <a:t>Riceve tutto ciò che il cervello ha già manipolato e preparato, ma anche tutto quello che arriva dalla retina che deve essere elaborato e trasformato in conoscenza. Gestisce, dunque, stimoli convergenti a cui applica ulteriori elaborazioni/fusioni . </a:t>
            </a:r>
          </a:p>
        </p:txBody>
      </p:sp>
      <p:sp>
        <p:nvSpPr>
          <p:cNvPr id="287" name="Google Shape;287;p28"/>
          <p:cNvSpPr txBox="1">
            <a:spLocks noGrp="1"/>
          </p:cNvSpPr>
          <p:nvPr>
            <p:ph type="title" idx="4"/>
          </p:nvPr>
        </p:nvSpPr>
        <p:spPr>
          <a:xfrm>
            <a:off x="3915850" y="1580845"/>
            <a:ext cx="960300" cy="789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88" name="Google Shape;288;p28"/>
          <p:cNvSpPr txBox="1">
            <a:spLocks noGrp="1"/>
          </p:cNvSpPr>
          <p:nvPr>
            <p:ph type="subTitle" idx="1"/>
          </p:nvPr>
        </p:nvSpPr>
        <p:spPr>
          <a:xfrm>
            <a:off x="1695475" y="898911"/>
            <a:ext cx="2700525" cy="501900"/>
          </a:xfrm>
          <a:prstGeom prst="rect">
            <a:avLst/>
          </a:prstGeom>
        </p:spPr>
        <p:txBody>
          <a:bodyPr spcFirstLastPara="1" wrap="square" lIns="91425" tIns="91425" rIns="91425" bIns="91425" anchor="t" anchorCtr="0">
            <a:noAutofit/>
          </a:bodyPr>
          <a:lstStyle/>
          <a:p>
            <a:pPr marL="0" indent="0">
              <a:buSzPts val="1100"/>
              <a:buFont typeface="Arial"/>
            </a:pPr>
            <a:r>
              <a:rPr lang="it-IT"/>
              <a:t>T</a:t>
            </a:r>
            <a:r>
              <a:rPr lang="en" err="1"/>
              <a:t>rasmette</a:t>
            </a:r>
            <a:r>
              <a:rPr lang="en"/>
              <a:t> il </a:t>
            </a:r>
            <a:r>
              <a:rPr lang="en" err="1"/>
              <a:t>segnale</a:t>
            </a:r>
            <a:endParaRPr lang="it-IT" err="1"/>
          </a:p>
        </p:txBody>
      </p:sp>
      <p:sp>
        <p:nvSpPr>
          <p:cNvPr id="289" name="Google Shape;289;p28"/>
          <p:cNvSpPr txBox="1">
            <a:spLocks noGrp="1"/>
          </p:cNvSpPr>
          <p:nvPr>
            <p:ph type="subTitle" idx="9"/>
          </p:nvPr>
        </p:nvSpPr>
        <p:spPr>
          <a:xfrm>
            <a:off x="1695475" y="588703"/>
            <a:ext cx="2144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Nervo ottico</a:t>
            </a:r>
            <a:endParaRPr/>
          </a:p>
        </p:txBody>
      </p:sp>
      <p:sp>
        <p:nvSpPr>
          <p:cNvPr id="290" name="Google Shape;290;p28"/>
          <p:cNvSpPr txBox="1">
            <a:spLocks noGrp="1"/>
          </p:cNvSpPr>
          <p:nvPr>
            <p:ph type="subTitle" idx="13"/>
          </p:nvPr>
        </p:nvSpPr>
        <p:spPr>
          <a:xfrm>
            <a:off x="4737282" y="1681069"/>
            <a:ext cx="4879023" cy="5310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Lateral Genicolate Nucleus</a:t>
            </a:r>
            <a:endParaRPr/>
          </a:p>
        </p:txBody>
      </p:sp>
      <p:sp>
        <p:nvSpPr>
          <p:cNvPr id="291" name="Google Shape;291;p28"/>
          <p:cNvSpPr txBox="1">
            <a:spLocks noGrp="1"/>
          </p:cNvSpPr>
          <p:nvPr>
            <p:ph type="subTitle" idx="14"/>
          </p:nvPr>
        </p:nvSpPr>
        <p:spPr>
          <a:xfrm>
            <a:off x="1273993" y="3550968"/>
            <a:ext cx="3434526"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t>Corteccia striata</a:t>
            </a:r>
            <a:endParaRPr/>
          </a:p>
        </p:txBody>
      </p:sp>
      <p:cxnSp>
        <p:nvCxnSpPr>
          <p:cNvPr id="6" name="Connettore curvo 5">
            <a:extLst>
              <a:ext uri="{FF2B5EF4-FFF2-40B4-BE49-F238E27FC236}">
                <a16:creationId xmlns:a16="http://schemas.microsoft.com/office/drawing/2014/main" id="{349DD9E6-704B-6E8F-6B6E-7168FE1BF265}"/>
              </a:ext>
            </a:extLst>
          </p:cNvPr>
          <p:cNvCxnSpPr>
            <a:cxnSpLocks/>
          </p:cNvCxnSpPr>
          <p:nvPr/>
        </p:nvCxnSpPr>
        <p:spPr>
          <a:xfrm>
            <a:off x="2500313" y="1321594"/>
            <a:ext cx="1490799" cy="718950"/>
          </a:xfrm>
          <a:prstGeom prst="curvedConnector3">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curvo 7">
            <a:extLst>
              <a:ext uri="{FF2B5EF4-FFF2-40B4-BE49-F238E27FC236}">
                <a16:creationId xmlns:a16="http://schemas.microsoft.com/office/drawing/2014/main" id="{5FCE6067-A044-7E53-CD3D-790B55FC1D78}"/>
              </a:ext>
            </a:extLst>
          </p:cNvPr>
          <p:cNvCxnSpPr>
            <a:cxnSpLocks/>
          </p:cNvCxnSpPr>
          <p:nvPr/>
        </p:nvCxnSpPr>
        <p:spPr>
          <a:xfrm rot="10800000" flipV="1">
            <a:off x="5207797" y="3566102"/>
            <a:ext cx="2150267" cy="848733"/>
          </a:xfrm>
          <a:prstGeom prst="curvedConnector3">
            <a:avLst>
              <a:gd name="adj1" fmla="val 50000"/>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descr="Immagine che contiene schermata, Carattere, testo, Elementi grafici&#10;&#10;Descrizione generata automaticamente">
            <a:extLst>
              <a:ext uri="{FF2B5EF4-FFF2-40B4-BE49-F238E27FC236}">
                <a16:creationId xmlns:a16="http://schemas.microsoft.com/office/drawing/2014/main" id="{DD755C3E-D431-FA60-4855-BFAB168BF7FD}"/>
              </a:ext>
            </a:extLst>
          </p:cNvPr>
          <p:cNvPicPr>
            <a:picLocks noChangeAspect="1"/>
          </p:cNvPicPr>
          <p:nvPr/>
        </p:nvPicPr>
        <p:blipFill>
          <a:blip r:embed="rId3"/>
          <a:stretch>
            <a:fillRect/>
          </a:stretch>
        </p:blipFill>
        <p:spPr>
          <a:xfrm>
            <a:off x="7565337" y="3262813"/>
            <a:ext cx="1287307" cy="1485354"/>
          </a:xfrm>
          <a:prstGeom prst="rect">
            <a:avLst/>
          </a:prstGeom>
        </p:spPr>
      </p:pic>
    </p:spTree>
    <p:extLst>
      <p:ext uri="{BB962C8B-B14F-4D97-AF65-F5344CB8AC3E}">
        <p14:creationId xmlns:p14="http://schemas.microsoft.com/office/powerpoint/2010/main" val="163386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13100" y="2429500"/>
            <a:ext cx="4213200" cy="8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3600"/>
              <a:t>Corteccia</a:t>
            </a:r>
            <a:endParaRPr sz="3600"/>
          </a:p>
        </p:txBody>
      </p:sp>
      <p:sp>
        <p:nvSpPr>
          <p:cNvPr id="305" name="Google Shape;305;p30"/>
          <p:cNvSpPr txBox="1">
            <a:spLocks noGrp="1"/>
          </p:cNvSpPr>
          <p:nvPr>
            <p:ph type="title" idx="2"/>
          </p:nvPr>
        </p:nvSpPr>
        <p:spPr>
          <a:xfrm>
            <a:off x="798825" y="1558558"/>
            <a:ext cx="1263600" cy="93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0"/>
          <p:cNvSpPr txBox="1">
            <a:spLocks noGrp="1"/>
          </p:cNvSpPr>
          <p:nvPr>
            <p:ph type="subTitle" idx="1"/>
          </p:nvPr>
        </p:nvSpPr>
        <p:spPr>
          <a:xfrm>
            <a:off x="798825" y="3365175"/>
            <a:ext cx="42132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Com’è organizzata?</a:t>
            </a:r>
            <a:endParaRPr/>
          </a:p>
        </p:txBody>
      </p:sp>
      <p:pic>
        <p:nvPicPr>
          <p:cNvPr id="3" name="Immagine 2" descr="Immagine che contiene Cervello, disegno, schizzo&#10;&#10;Descrizione generata automaticamente">
            <a:extLst>
              <a:ext uri="{FF2B5EF4-FFF2-40B4-BE49-F238E27FC236}">
                <a16:creationId xmlns:a16="http://schemas.microsoft.com/office/drawing/2014/main" id="{3CCD9154-E871-E56E-4ABA-091F2C23252F}"/>
              </a:ext>
            </a:extLst>
          </p:cNvPr>
          <p:cNvPicPr>
            <a:picLocks noChangeAspect="1"/>
          </p:cNvPicPr>
          <p:nvPr/>
        </p:nvPicPr>
        <p:blipFill>
          <a:blip r:embed="rId3"/>
          <a:stretch>
            <a:fillRect/>
          </a:stretch>
        </p:blipFill>
        <p:spPr>
          <a:xfrm>
            <a:off x="5392559" y="589416"/>
            <a:ext cx="3146879" cy="2875485"/>
          </a:xfrm>
          <a:prstGeom prst="rect">
            <a:avLst/>
          </a:prstGeom>
        </p:spPr>
      </p:pic>
    </p:spTree>
    <p:extLst>
      <p:ext uri="{BB962C8B-B14F-4D97-AF65-F5344CB8AC3E}">
        <p14:creationId xmlns:p14="http://schemas.microsoft.com/office/powerpoint/2010/main" val="151840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r>
              <a:rPr lang="it-IT"/>
              <a:t>ORGANIZZAZIONE  CORTICALE</a:t>
            </a:r>
          </a:p>
        </p:txBody>
      </p:sp>
      <p:sp>
        <p:nvSpPr>
          <p:cNvPr id="622" name="Google Shape;622;p47"/>
          <p:cNvSpPr txBox="1">
            <a:spLocks noGrp="1"/>
          </p:cNvSpPr>
          <p:nvPr>
            <p:ph type="body" idx="1"/>
          </p:nvPr>
        </p:nvSpPr>
        <p:spPr>
          <a:xfrm>
            <a:off x="720000" y="1355523"/>
            <a:ext cx="5070518" cy="3083768"/>
          </a:xfrm>
          <a:prstGeom prst="rect">
            <a:avLst/>
          </a:prstGeom>
        </p:spPr>
        <p:txBody>
          <a:bodyPr spcFirstLastPara="1" wrap="square" lIns="91425" tIns="91425" rIns="91425" bIns="91425" anchor="t" anchorCtr="0">
            <a:noAutofit/>
          </a:bodyPr>
          <a:lstStyle/>
          <a:p>
            <a:pPr marL="285750" indent="-285750"/>
            <a:r>
              <a:rPr lang="it-IT" sz="1400">
                <a:latin typeface="Hind"/>
                <a:ea typeface="Hind"/>
                <a:cs typeface="Hind"/>
                <a:sym typeface="Hind"/>
              </a:rPr>
              <a:t>La mappa </a:t>
            </a:r>
            <a:r>
              <a:rPr lang="it-IT" sz="1400" err="1">
                <a:latin typeface="Hind"/>
                <a:ea typeface="Hind"/>
                <a:cs typeface="Hind"/>
                <a:sym typeface="Hind"/>
              </a:rPr>
              <a:t>retinotopica</a:t>
            </a:r>
            <a:r>
              <a:rPr lang="it-IT" sz="1400">
                <a:latin typeface="Hind"/>
                <a:ea typeface="Hind"/>
                <a:cs typeface="Hind"/>
                <a:sym typeface="Hind"/>
              </a:rPr>
              <a:t> della corteccia è «distorta» dal momento in cui i segnali provenienti dalla fovea, nonostante la sua grandezza assai ridotta in confronto alla grandezza totale della retina, valgono dall’8 al 10% della  mappa totale. Questo fenomeno prende il nome di </a:t>
            </a:r>
            <a:r>
              <a:rPr lang="it-IT" sz="1400" b="1">
                <a:latin typeface="Hind"/>
                <a:ea typeface="Hind"/>
                <a:cs typeface="Hind"/>
                <a:sym typeface="Hind"/>
              </a:rPr>
              <a:t>INGRADIMENTO CORTICALE</a:t>
            </a:r>
          </a:p>
          <a:p>
            <a:pPr marL="0" indent="0">
              <a:buNone/>
            </a:pPr>
            <a:endParaRPr lang="it-IT" sz="1400" b="1">
              <a:latin typeface="Hind"/>
              <a:ea typeface="Hind"/>
              <a:cs typeface="Hind"/>
              <a:sym typeface="Hind"/>
            </a:endParaRPr>
          </a:p>
          <a:p>
            <a:pPr marL="285750" indent="-285750"/>
            <a:r>
              <a:rPr lang="it-IT" sz="1400">
                <a:latin typeface="Hind"/>
                <a:cs typeface="Hind"/>
              </a:rPr>
              <a:t>Questo dimostra che il fattore di ingrandimento, grazie alla stimolazione di piccole aree vicino alla fovea, attiva un’area grande sulla corteccia (rossa) rispetto alla stimolazione di un’area più larga nella periferia (blu)</a:t>
            </a:r>
          </a:p>
          <a:p>
            <a:pPr marL="285750" indent="-285750"/>
            <a:endParaRPr lang="it-IT" sz="1400">
              <a:latin typeface="Hind" panose="02000000000000000000" pitchFamily="2" charset="0"/>
              <a:cs typeface="Hind" panose="02000000000000000000" pitchFamily="2" charset="0"/>
            </a:endParaRPr>
          </a:p>
          <a:p>
            <a:pPr marL="285750" indent="-285750"/>
            <a:r>
              <a:rPr lang="it-IT" sz="1400">
                <a:latin typeface="Hind"/>
                <a:cs typeface="Hind"/>
              </a:rPr>
              <a:t>Parlando di mappa e del fattore di ingrandimento corticale si fa riferimento alla superficie della corteccia, ora però bisogna spingersi più in profondità…</a:t>
            </a:r>
          </a:p>
          <a:p>
            <a:pPr marL="285750" indent="-285750"/>
            <a:endParaRPr lang="it-IT" sz="1400" b="1">
              <a:latin typeface="Hind" panose="02000000000000000000" pitchFamily="2" charset="0"/>
              <a:ea typeface="Hind"/>
              <a:cs typeface="Hind" panose="02000000000000000000" pitchFamily="2" charset="0"/>
              <a:sym typeface="Hind"/>
            </a:endParaRPr>
          </a:p>
          <a:p>
            <a:pPr marL="285750" indent="-285750"/>
            <a:endParaRPr lang="it-IT" sz="1400">
              <a:latin typeface="Hind"/>
              <a:ea typeface="Hind"/>
              <a:cs typeface="Hind"/>
              <a:sym typeface="Hind"/>
            </a:endParaRPr>
          </a:p>
        </p:txBody>
      </p:sp>
      <p:pic>
        <p:nvPicPr>
          <p:cNvPr id="623" name="Google Shape;623;p47"/>
          <p:cNvPicPr preferRelativeResize="0"/>
          <p:nvPr/>
        </p:nvPicPr>
        <p:blipFill rotWithShape="1">
          <a:blip r:embed="rId3">
            <a:alphaModFix/>
          </a:blip>
          <a:srcRect l="5109" r="4938"/>
          <a:stretch/>
        </p:blipFill>
        <p:spPr>
          <a:xfrm>
            <a:off x="5990970" y="1071219"/>
            <a:ext cx="2854899" cy="1709500"/>
          </a:xfrm>
          <a:prstGeom prst="rect">
            <a:avLst/>
          </a:prstGeom>
          <a:noFill/>
          <a:ln>
            <a:noFill/>
          </a:ln>
          <a:effectLst>
            <a:outerShdw blurRad="371475" dist="19050" dir="5400000" algn="bl" rotWithShape="0">
              <a:srgbClr val="000000">
                <a:alpha val="50000"/>
              </a:srgbClr>
            </a:outerShdw>
          </a:effectLst>
        </p:spPr>
      </p:pic>
      <p:pic>
        <p:nvPicPr>
          <p:cNvPr id="3" name="Immagine 2" descr="Immagine che contiene arte, design&#10;&#10;Descrizione generata automaticamente con attendibilità bassa">
            <a:extLst>
              <a:ext uri="{FF2B5EF4-FFF2-40B4-BE49-F238E27FC236}">
                <a16:creationId xmlns:a16="http://schemas.microsoft.com/office/drawing/2014/main" id="{82D9879B-B4F0-7C88-441D-4C50724B2218}"/>
              </a:ext>
            </a:extLst>
          </p:cNvPr>
          <p:cNvPicPr>
            <a:picLocks noChangeAspect="1"/>
          </p:cNvPicPr>
          <p:nvPr/>
        </p:nvPicPr>
        <p:blipFill>
          <a:blip r:embed="rId4"/>
          <a:stretch>
            <a:fillRect/>
          </a:stretch>
        </p:blipFill>
        <p:spPr>
          <a:xfrm>
            <a:off x="6589473" y="3120813"/>
            <a:ext cx="1571779" cy="17817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045DC1-7BC7-8CA2-5B7D-2AFB6F87C4AE}"/>
              </a:ext>
            </a:extLst>
          </p:cNvPr>
          <p:cNvSpPr>
            <a:spLocks noGrp="1"/>
          </p:cNvSpPr>
          <p:nvPr>
            <p:ph type="title"/>
          </p:nvPr>
        </p:nvSpPr>
        <p:spPr/>
        <p:txBody>
          <a:bodyPr/>
          <a:lstStyle/>
          <a:p>
            <a:r>
              <a:rPr lang="it-IT"/>
              <a:t>COLONNE DI HUBEL E WISEL</a:t>
            </a:r>
          </a:p>
        </p:txBody>
      </p:sp>
      <p:sp>
        <p:nvSpPr>
          <p:cNvPr id="3" name="Sottotitolo 2">
            <a:extLst>
              <a:ext uri="{FF2B5EF4-FFF2-40B4-BE49-F238E27FC236}">
                <a16:creationId xmlns:a16="http://schemas.microsoft.com/office/drawing/2014/main" id="{C22F800E-B4A1-C68A-ABF8-36997A9E43F2}"/>
              </a:ext>
            </a:extLst>
          </p:cNvPr>
          <p:cNvSpPr>
            <a:spLocks noGrp="1"/>
          </p:cNvSpPr>
          <p:nvPr>
            <p:ph type="subTitle" idx="1"/>
          </p:nvPr>
        </p:nvSpPr>
        <p:spPr>
          <a:xfrm>
            <a:off x="4451261" y="1917641"/>
            <a:ext cx="4178389" cy="2225733"/>
          </a:xfrm>
        </p:spPr>
        <p:txBody>
          <a:bodyPr/>
          <a:lstStyle/>
          <a:p>
            <a:r>
              <a:rPr lang="it-IT"/>
              <a:t>Nel 1965 </a:t>
            </a:r>
            <a:r>
              <a:rPr lang="it-IT" err="1"/>
              <a:t>Hubel</a:t>
            </a:r>
            <a:r>
              <a:rPr lang="it-IT"/>
              <a:t> e </a:t>
            </a:r>
            <a:r>
              <a:rPr lang="it-IT" err="1"/>
              <a:t>Wisel</a:t>
            </a:r>
            <a:r>
              <a:rPr lang="it-IT"/>
              <a:t> condussero esperimenti con la superficie corticale di un gatto e scoprirono che i neuroni in una colonna corticale avevano campi ricettivi simili nella stessa posizione retinica. Secondo i loro risultati infatti, la corteccia striata, era organizzata in colonne di posizione (o </a:t>
            </a:r>
            <a:r>
              <a:rPr lang="it-IT" err="1"/>
              <a:t>ipercolonne</a:t>
            </a:r>
            <a:r>
              <a:rPr lang="it-IT"/>
              <a:t>) perpendicolari alla superficie corticale e che preferivano stimoli con lo stesso </a:t>
            </a:r>
            <a:r>
              <a:rPr lang="it-IT" b="1"/>
              <a:t>ORIENTAMENTO</a:t>
            </a:r>
            <a:r>
              <a:rPr lang="it-IT"/>
              <a:t>.</a:t>
            </a:r>
          </a:p>
        </p:txBody>
      </p:sp>
      <p:pic>
        <p:nvPicPr>
          <p:cNvPr id="8" name="Immagine 7" descr="Immagine che contiene testo, schizzo, disegno, diagramma&#10;&#10;Descrizione generata automaticamente">
            <a:extLst>
              <a:ext uri="{FF2B5EF4-FFF2-40B4-BE49-F238E27FC236}">
                <a16:creationId xmlns:a16="http://schemas.microsoft.com/office/drawing/2014/main" id="{386D125C-31C8-19DE-D309-B48BD04ABF9E}"/>
              </a:ext>
            </a:extLst>
          </p:cNvPr>
          <p:cNvPicPr>
            <a:picLocks noChangeAspect="1"/>
          </p:cNvPicPr>
          <p:nvPr/>
        </p:nvPicPr>
        <p:blipFill>
          <a:blip r:embed="rId2"/>
          <a:stretch>
            <a:fillRect/>
          </a:stretch>
        </p:blipFill>
        <p:spPr>
          <a:xfrm>
            <a:off x="338070" y="1790551"/>
            <a:ext cx="3767071" cy="2174143"/>
          </a:xfrm>
          <a:prstGeom prst="rect">
            <a:avLst/>
          </a:prstGeom>
        </p:spPr>
      </p:pic>
    </p:spTree>
    <p:extLst>
      <p:ext uri="{BB962C8B-B14F-4D97-AF65-F5344CB8AC3E}">
        <p14:creationId xmlns:p14="http://schemas.microsoft.com/office/powerpoint/2010/main" val="415934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011F5A-C20F-E163-629A-A76415F12F67}"/>
              </a:ext>
            </a:extLst>
          </p:cNvPr>
          <p:cNvSpPr>
            <a:spLocks noGrp="1"/>
          </p:cNvSpPr>
          <p:nvPr>
            <p:ph type="title"/>
          </p:nvPr>
        </p:nvSpPr>
        <p:spPr/>
        <p:txBody>
          <a:bodyPr/>
          <a:lstStyle/>
          <a:p>
            <a:r>
              <a:rPr lang="it-IT"/>
              <a:t>L'ESPERIMENTO DI HUBEL E WISEL</a:t>
            </a:r>
          </a:p>
        </p:txBody>
      </p:sp>
      <p:sp>
        <p:nvSpPr>
          <p:cNvPr id="3" name="Sottotitolo 2">
            <a:extLst>
              <a:ext uri="{FF2B5EF4-FFF2-40B4-BE49-F238E27FC236}">
                <a16:creationId xmlns:a16="http://schemas.microsoft.com/office/drawing/2014/main" id="{035C6940-FBD5-721B-6A4C-93FC9500E52C}"/>
              </a:ext>
            </a:extLst>
          </p:cNvPr>
          <p:cNvSpPr>
            <a:spLocks noGrp="1"/>
          </p:cNvSpPr>
          <p:nvPr>
            <p:ph type="subTitle" idx="1"/>
          </p:nvPr>
        </p:nvSpPr>
        <p:spPr>
          <a:xfrm>
            <a:off x="4572000" y="1378340"/>
            <a:ext cx="3852000" cy="2788338"/>
          </a:xfrm>
        </p:spPr>
        <p:txBody>
          <a:bodyPr/>
          <a:lstStyle/>
          <a:p>
            <a:r>
              <a:rPr lang="it-IT" err="1"/>
              <a:t>Hubel</a:t>
            </a:r>
            <a:r>
              <a:rPr lang="it-IT"/>
              <a:t> e </a:t>
            </a:r>
            <a:r>
              <a:rPr lang="it-IT" err="1"/>
              <a:t>Wisel</a:t>
            </a:r>
            <a:r>
              <a:rPr lang="it-IT"/>
              <a:t> proseguendo con lo studio riuscirono anche a stabilire la grandezza di queste colonne, ovvero di 1mm. Questo lo dedussero spostando l'elettrodo di 1mm alla volta e ritrovandosi comunque tutto il range di orientamento delle colonne, che ha come variazione tra una colonna e l'altra circa 5° di separazione per l'angolazione.  </a:t>
            </a:r>
          </a:p>
        </p:txBody>
      </p:sp>
      <p:pic>
        <p:nvPicPr>
          <p:cNvPr id="5" name="Immagine 4">
            <a:extLst>
              <a:ext uri="{FF2B5EF4-FFF2-40B4-BE49-F238E27FC236}">
                <a16:creationId xmlns:a16="http://schemas.microsoft.com/office/drawing/2014/main" id="{B0164DD7-649D-E05E-B727-A59DA931EE87}"/>
              </a:ext>
            </a:extLst>
          </p:cNvPr>
          <p:cNvPicPr>
            <a:picLocks noChangeAspect="1"/>
          </p:cNvPicPr>
          <p:nvPr/>
        </p:nvPicPr>
        <p:blipFill>
          <a:blip r:embed="rId2"/>
          <a:stretch>
            <a:fillRect/>
          </a:stretch>
        </p:blipFill>
        <p:spPr>
          <a:xfrm>
            <a:off x="723297" y="1381930"/>
            <a:ext cx="3664710" cy="2379640"/>
          </a:xfrm>
          <a:prstGeom prst="rect">
            <a:avLst/>
          </a:prstGeom>
        </p:spPr>
      </p:pic>
    </p:spTree>
    <p:extLst>
      <p:ext uri="{BB962C8B-B14F-4D97-AF65-F5344CB8AC3E}">
        <p14:creationId xmlns:p14="http://schemas.microsoft.com/office/powerpoint/2010/main" val="24891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568DA2-F9CE-ECD2-2E4F-4BC5231A2ABA}"/>
              </a:ext>
            </a:extLst>
          </p:cNvPr>
          <p:cNvSpPr>
            <a:spLocks noGrp="1"/>
          </p:cNvSpPr>
          <p:nvPr>
            <p:ph type="title"/>
          </p:nvPr>
        </p:nvSpPr>
        <p:spPr/>
        <p:txBody>
          <a:bodyPr/>
          <a:lstStyle/>
          <a:p>
            <a:r>
              <a:rPr lang="it-IT"/>
              <a:t>IPERCOLONNA</a:t>
            </a:r>
          </a:p>
        </p:txBody>
      </p:sp>
      <p:sp>
        <p:nvSpPr>
          <p:cNvPr id="3" name="Segnaposto testo 2">
            <a:extLst>
              <a:ext uri="{FF2B5EF4-FFF2-40B4-BE49-F238E27FC236}">
                <a16:creationId xmlns:a16="http://schemas.microsoft.com/office/drawing/2014/main" id="{CB0108DF-F2F4-E3C7-FF0B-AF76DF4CF54F}"/>
              </a:ext>
            </a:extLst>
          </p:cNvPr>
          <p:cNvSpPr>
            <a:spLocks noGrp="1"/>
          </p:cNvSpPr>
          <p:nvPr>
            <p:ph type="body" idx="1"/>
          </p:nvPr>
        </p:nvSpPr>
        <p:spPr>
          <a:xfrm>
            <a:off x="720000" y="1112229"/>
            <a:ext cx="4808996" cy="3475048"/>
          </a:xfrm>
        </p:spPr>
        <p:txBody>
          <a:bodyPr/>
          <a:lstStyle/>
          <a:p>
            <a:pPr marL="139700" indent="0">
              <a:buNone/>
            </a:pPr>
            <a:r>
              <a:rPr lang="it-IT" sz="1800"/>
              <a:t>Avendo al suo interno tutte le colonne di orientamento l'</a:t>
            </a:r>
            <a:r>
              <a:rPr lang="it-IT" sz="1800" err="1"/>
              <a:t>Ipercolonna</a:t>
            </a:r>
            <a:r>
              <a:rPr lang="it-IT" sz="1800"/>
              <a:t> quindi sarà connessa alla </a:t>
            </a:r>
            <a:r>
              <a:rPr lang="it-IT" sz="1800" err="1"/>
              <a:t>retina,o</a:t>
            </a:r>
            <a:r>
              <a:rPr lang="it-IT" sz="1800"/>
              <a:t> almeno ad una parte di essa. Una </a:t>
            </a:r>
            <a:r>
              <a:rPr lang="it-IT" sz="1800" err="1"/>
              <a:t>Ipercolonna</a:t>
            </a:r>
            <a:r>
              <a:rPr lang="it-IT" sz="1800"/>
              <a:t> infatti riceve informazioni riguardo a tutte le possibili orientazioni osservate da una piccola area retinica ed è ben programmata per elaborare le informazioni che arrivano da una porzione del campo visivo.</a:t>
            </a:r>
          </a:p>
        </p:txBody>
      </p:sp>
      <p:pic>
        <p:nvPicPr>
          <p:cNvPr id="4" name="Immagine 3">
            <a:extLst>
              <a:ext uri="{FF2B5EF4-FFF2-40B4-BE49-F238E27FC236}">
                <a16:creationId xmlns:a16="http://schemas.microsoft.com/office/drawing/2014/main" id="{493B7D8B-CC75-F62C-B760-EAE1FE54749D}"/>
              </a:ext>
            </a:extLst>
          </p:cNvPr>
          <p:cNvPicPr>
            <a:picLocks noChangeAspect="1"/>
          </p:cNvPicPr>
          <p:nvPr/>
        </p:nvPicPr>
        <p:blipFill>
          <a:blip r:embed="rId2"/>
          <a:stretch>
            <a:fillRect/>
          </a:stretch>
        </p:blipFill>
        <p:spPr>
          <a:xfrm>
            <a:off x="5735459" y="1113017"/>
            <a:ext cx="2905125" cy="3400425"/>
          </a:xfrm>
          <a:prstGeom prst="rect">
            <a:avLst/>
          </a:prstGeom>
        </p:spPr>
      </p:pic>
    </p:spTree>
    <p:extLst>
      <p:ext uri="{BB962C8B-B14F-4D97-AF65-F5344CB8AC3E}">
        <p14:creationId xmlns:p14="http://schemas.microsoft.com/office/powerpoint/2010/main" val="2326303967"/>
      </p:ext>
    </p:extLst>
  </p:cSld>
  <p:clrMapOvr>
    <a:masterClrMapping/>
  </p:clrMapOvr>
</p:sld>
</file>

<file path=ppt/theme/theme1.xml><?xml version="1.0" encoding="utf-8"?>
<a:theme xmlns:a="http://schemas.openxmlformats.org/drawingml/2006/main" name="Eye Anatomy Minitheme by Slidesgo">
  <a:themeElements>
    <a:clrScheme name="Simple Light">
      <a:dk1>
        <a:srgbClr val="FFFFFF"/>
      </a:dk1>
      <a:lt1>
        <a:srgbClr val="A64D79"/>
      </a:lt1>
      <a:dk2>
        <a:srgbClr val="5E1139"/>
      </a:dk2>
      <a:lt2>
        <a:srgbClr val="741B47"/>
      </a:lt2>
      <a:accent1>
        <a:srgbClr val="D62255"/>
      </a:accent1>
      <a:accent2>
        <a:srgbClr val="E42520"/>
      </a:accent2>
      <a:accent3>
        <a:srgbClr val="6DC5D8"/>
      </a:accent3>
      <a:accent4>
        <a:srgbClr val="312C7A"/>
      </a:accent4>
      <a:accent5>
        <a:srgbClr val="563F91"/>
      </a:accent5>
      <a:accent6>
        <a:srgbClr val="F8AE1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997</Words>
  <Application>Microsoft Office PowerPoint</Application>
  <PresentationFormat>Presentazione su schermo (16:9)</PresentationFormat>
  <Paragraphs>87</Paragraphs>
  <Slides>29</Slides>
  <Notes>8</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29</vt:i4>
      </vt:variant>
    </vt:vector>
  </HeadingPairs>
  <TitlesOfParts>
    <vt:vector size="42" baseType="lpstr">
      <vt:lpstr>source-serif-pro</vt:lpstr>
      <vt:lpstr>Nunito Light</vt:lpstr>
      <vt:lpstr>Livvic</vt:lpstr>
      <vt:lpstr>Arial</vt:lpstr>
      <vt:lpstr>Anton</vt:lpstr>
      <vt:lpstr>Roboto Condensed Light</vt:lpstr>
      <vt:lpstr>Roboto</vt:lpstr>
      <vt:lpstr>Hind</vt:lpstr>
      <vt:lpstr>Poppins</vt:lpstr>
      <vt:lpstr>ui-monospace</vt:lpstr>
      <vt:lpstr>Itim</vt:lpstr>
      <vt:lpstr>Lato</vt:lpstr>
      <vt:lpstr>Eye Anatomy Minitheme by Slidesgo</vt:lpstr>
      <vt:lpstr>IMAGE TILING &amp; OBJECT DETECTION</vt:lpstr>
      <vt:lpstr>Percorso della vista</vt:lpstr>
      <vt:lpstr>01</vt:lpstr>
      <vt:lpstr>04</vt:lpstr>
      <vt:lpstr>Corteccia</vt:lpstr>
      <vt:lpstr>ORGANIZZAZIONE  CORTICALE</vt:lpstr>
      <vt:lpstr>COLONNE DI HUBEL E WISEL</vt:lpstr>
      <vt:lpstr>L'ESPERIMENTO DI HUBEL E WISEL</vt:lpstr>
      <vt:lpstr>IPERCOLONNA</vt:lpstr>
      <vt:lpstr>Presentazione standard di PowerPoint</vt:lpstr>
      <vt:lpstr>IMAGE TILING</vt:lpstr>
      <vt:lpstr>IMAGE TILING</vt:lpstr>
      <vt:lpstr>IMAGE TILING</vt:lpstr>
      <vt:lpstr>Perché usare l’Image Tiling?</vt:lpstr>
      <vt:lpstr>OBJECT DETECTION</vt:lpstr>
      <vt:lpstr>CONTESTI APPLICATIVI</vt:lpstr>
      <vt:lpstr>ESPERIMENTO</vt:lpstr>
      <vt:lpstr>ESPERIMENTO: IMAGE TILING + PYTHON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ESPERIMENTO – VisDrone2019 dataset</vt:lpstr>
      <vt:lpstr>ESPERIMENTO – MUNICH dataset (1)</vt:lpstr>
      <vt:lpstr>ESPERIMENTO – MUNICH dataset (2)</vt:lpstr>
      <vt:lpstr>CONCLUSIONI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Anatomy Minitheme</dc:title>
  <dc:creator>Alessandro Rota</dc:creator>
  <cp:lastModifiedBy>Alessandro Rota</cp:lastModifiedBy>
  <cp:revision>2</cp:revision>
  <dcterms:modified xsi:type="dcterms:W3CDTF">2024-01-20T15:36:12Z</dcterms:modified>
</cp:coreProperties>
</file>